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0"/>
  </p:notesMasterIdLst>
  <p:handoutMasterIdLst>
    <p:handoutMasterId r:id="rId21"/>
  </p:handoutMasterIdLst>
  <p:sldIdLst>
    <p:sldId id="256" r:id="rId2"/>
    <p:sldId id="257" r:id="rId3"/>
    <p:sldId id="258" r:id="rId4"/>
    <p:sldId id="273" r:id="rId5"/>
    <p:sldId id="262" r:id="rId6"/>
    <p:sldId id="263" r:id="rId7"/>
    <p:sldId id="259" r:id="rId8"/>
    <p:sldId id="260" r:id="rId9"/>
    <p:sldId id="261" r:id="rId10"/>
    <p:sldId id="264"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en-US"/>
    </a:defPPr>
    <a:lvl1pPr algn="l" rtl="0" eaLnBrk="0" fontAlgn="base" hangingPunct="0">
      <a:spcBef>
        <a:spcPct val="0"/>
      </a:spcBef>
      <a:spcAft>
        <a:spcPct val="0"/>
      </a:spcAft>
      <a:defRPr sz="12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Tahoma" panose="020B0604030504040204" pitchFamily="34" charset="0"/>
        <a:ea typeface="+mn-ea"/>
        <a:cs typeface="+mn-cs"/>
      </a:defRPr>
    </a:lvl5pPr>
    <a:lvl6pPr marL="2286000" algn="l" defTabSz="914400" rtl="0" eaLnBrk="1" latinLnBrk="0" hangingPunct="1">
      <a:defRPr sz="1200" kern="1200">
        <a:solidFill>
          <a:schemeClr val="tx1"/>
        </a:solidFill>
        <a:latin typeface="Tahoma" panose="020B0604030504040204" pitchFamily="34" charset="0"/>
        <a:ea typeface="+mn-ea"/>
        <a:cs typeface="+mn-cs"/>
      </a:defRPr>
    </a:lvl6pPr>
    <a:lvl7pPr marL="2743200" algn="l" defTabSz="914400" rtl="0" eaLnBrk="1" latinLnBrk="0" hangingPunct="1">
      <a:defRPr sz="1200" kern="1200">
        <a:solidFill>
          <a:schemeClr val="tx1"/>
        </a:solidFill>
        <a:latin typeface="Tahoma" panose="020B0604030504040204" pitchFamily="34" charset="0"/>
        <a:ea typeface="+mn-ea"/>
        <a:cs typeface="+mn-cs"/>
      </a:defRPr>
    </a:lvl7pPr>
    <a:lvl8pPr marL="3200400" algn="l" defTabSz="914400" rtl="0" eaLnBrk="1" latinLnBrk="0" hangingPunct="1">
      <a:defRPr sz="1200" kern="1200">
        <a:solidFill>
          <a:schemeClr val="tx1"/>
        </a:solidFill>
        <a:latin typeface="Tahoma" panose="020B0604030504040204" pitchFamily="34" charset="0"/>
        <a:ea typeface="+mn-ea"/>
        <a:cs typeface="+mn-cs"/>
      </a:defRPr>
    </a:lvl8pPr>
    <a:lvl9pPr marL="3657600" algn="l" defTabSz="914400" rtl="0" eaLnBrk="1" latinLnBrk="0" hangingPunct="1">
      <a:defRPr sz="12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332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C64CC6DA-6B03-4AD4-883A-FC1A22DC3ABF}"/>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a:latin typeface="Arial" panose="020B0604020202020204" pitchFamily="34" charset="0"/>
              </a:defRPr>
            </a:lvl1pPr>
          </a:lstStyle>
          <a:p>
            <a:endParaRPr lang="en-US" altLang="en-US"/>
          </a:p>
        </p:txBody>
      </p:sp>
      <p:sp>
        <p:nvSpPr>
          <p:cNvPr id="81923" name="Rectangle 3">
            <a:extLst>
              <a:ext uri="{FF2B5EF4-FFF2-40B4-BE49-F238E27FC236}">
                <a16:creationId xmlns:a16="http://schemas.microsoft.com/office/drawing/2014/main" id="{12F8611A-4774-4356-B519-2CD2FF6D1948}"/>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a:latin typeface="Arial" panose="020B0604020202020204" pitchFamily="34" charset="0"/>
              </a:defRPr>
            </a:lvl1pPr>
          </a:lstStyle>
          <a:p>
            <a:endParaRPr lang="en-US" altLang="en-US"/>
          </a:p>
        </p:txBody>
      </p:sp>
      <p:sp>
        <p:nvSpPr>
          <p:cNvPr id="81924" name="Rectangle 4">
            <a:extLst>
              <a:ext uri="{FF2B5EF4-FFF2-40B4-BE49-F238E27FC236}">
                <a16:creationId xmlns:a16="http://schemas.microsoft.com/office/drawing/2014/main" id="{ABEA7814-361A-45A1-92F3-F30EFB8FAEE8}"/>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a:latin typeface="Arial" panose="020B0604020202020204" pitchFamily="34" charset="0"/>
              </a:defRPr>
            </a:lvl1pPr>
          </a:lstStyle>
          <a:p>
            <a:endParaRPr lang="en-US" altLang="en-US"/>
          </a:p>
        </p:txBody>
      </p:sp>
      <p:sp>
        <p:nvSpPr>
          <p:cNvPr id="81925" name="Rectangle 5">
            <a:extLst>
              <a:ext uri="{FF2B5EF4-FFF2-40B4-BE49-F238E27FC236}">
                <a16:creationId xmlns:a16="http://schemas.microsoft.com/office/drawing/2014/main" id="{58EEA558-702A-47D9-9D3E-025435584518}"/>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a:latin typeface="Arial" panose="020B0604020202020204" pitchFamily="34" charset="0"/>
              </a:defRPr>
            </a:lvl1pPr>
          </a:lstStyle>
          <a:p>
            <a:fld id="{5B59772C-2159-40C8-A56F-FF28212E6970}"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A902BCBA-FDB5-4D42-A7C9-DF3DAF3DA9C2}"/>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a:latin typeface="Arial" panose="020B0604020202020204" pitchFamily="34" charset="0"/>
              </a:defRPr>
            </a:lvl1pPr>
          </a:lstStyle>
          <a:p>
            <a:endParaRPr lang="en-US" altLang="en-US"/>
          </a:p>
        </p:txBody>
      </p:sp>
      <p:sp>
        <p:nvSpPr>
          <p:cNvPr id="49155" name="Rectangle 3">
            <a:extLst>
              <a:ext uri="{FF2B5EF4-FFF2-40B4-BE49-F238E27FC236}">
                <a16:creationId xmlns:a16="http://schemas.microsoft.com/office/drawing/2014/main" id="{5B9989C9-FA62-4720-A6C4-D33D47347B2C}"/>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a:latin typeface="Arial" panose="020B0604020202020204" pitchFamily="34" charset="0"/>
              </a:defRPr>
            </a:lvl1pPr>
          </a:lstStyle>
          <a:p>
            <a:endParaRPr lang="en-US" altLang="en-US"/>
          </a:p>
        </p:txBody>
      </p:sp>
      <p:sp>
        <p:nvSpPr>
          <p:cNvPr id="49156" name="Rectangle 4">
            <a:extLst>
              <a:ext uri="{FF2B5EF4-FFF2-40B4-BE49-F238E27FC236}">
                <a16:creationId xmlns:a16="http://schemas.microsoft.com/office/drawing/2014/main" id="{4605E488-D67E-42D5-BAB2-39C9CB8FF5A6}"/>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9157" name="Rectangle 5">
            <a:extLst>
              <a:ext uri="{FF2B5EF4-FFF2-40B4-BE49-F238E27FC236}">
                <a16:creationId xmlns:a16="http://schemas.microsoft.com/office/drawing/2014/main" id="{4D1449A8-8F60-450C-8A28-E45CAD8487F7}"/>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9158" name="Rectangle 6">
            <a:extLst>
              <a:ext uri="{FF2B5EF4-FFF2-40B4-BE49-F238E27FC236}">
                <a16:creationId xmlns:a16="http://schemas.microsoft.com/office/drawing/2014/main" id="{E66C99FC-F321-483C-A8D9-E1932DE818FE}"/>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a:latin typeface="Arial" panose="020B0604020202020204" pitchFamily="34" charset="0"/>
              </a:defRPr>
            </a:lvl1pPr>
          </a:lstStyle>
          <a:p>
            <a:endParaRPr lang="en-US" altLang="en-US"/>
          </a:p>
        </p:txBody>
      </p:sp>
      <p:sp>
        <p:nvSpPr>
          <p:cNvPr id="49159" name="Rectangle 7">
            <a:extLst>
              <a:ext uri="{FF2B5EF4-FFF2-40B4-BE49-F238E27FC236}">
                <a16:creationId xmlns:a16="http://schemas.microsoft.com/office/drawing/2014/main" id="{9AA0B3C8-2B64-4E47-B809-C305768612C0}"/>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a:latin typeface="Arial" panose="020B0604020202020204" pitchFamily="34" charset="0"/>
              </a:defRPr>
            </a:lvl1pPr>
          </a:lstStyle>
          <a:p>
            <a:fld id="{73DC64E9-1FD1-491D-8215-FFBA6F1F6248}"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8A389A7-375D-4D26-AF36-707EF82643B9}"/>
              </a:ext>
            </a:extLst>
          </p:cNvPr>
          <p:cNvSpPr>
            <a:spLocks noGrp="1" noChangeArrowheads="1"/>
          </p:cNvSpPr>
          <p:nvPr>
            <p:ph type="sldNum" sz="quarter" idx="5"/>
          </p:nvPr>
        </p:nvSpPr>
        <p:spPr>
          <a:ln/>
        </p:spPr>
        <p:txBody>
          <a:bodyPr/>
          <a:lstStyle/>
          <a:p>
            <a:fld id="{215735D4-8D55-4946-A0EA-27CB4C61C167}" type="slidenum">
              <a:rPr lang="en-US" altLang="en-US"/>
              <a:pPr/>
              <a:t>1</a:t>
            </a:fld>
            <a:endParaRPr lang="en-US" altLang="en-US"/>
          </a:p>
        </p:txBody>
      </p:sp>
      <p:sp>
        <p:nvSpPr>
          <p:cNvPr id="50178" name="Rectangle 2">
            <a:extLst>
              <a:ext uri="{FF2B5EF4-FFF2-40B4-BE49-F238E27FC236}">
                <a16:creationId xmlns:a16="http://schemas.microsoft.com/office/drawing/2014/main" id="{843099F1-55DF-464A-B91C-EAA2667CCF3C}"/>
              </a:ext>
            </a:extLst>
          </p:cNvPr>
          <p:cNvSpPr>
            <a:spLocks noRot="1" noChangeArrowheads="1" noTextEdit="1"/>
          </p:cNvSpPr>
          <p:nvPr>
            <p:ph type="sldImg"/>
          </p:nvPr>
        </p:nvSpPr>
        <p:spPr>
          <a:ln/>
        </p:spPr>
      </p:sp>
      <p:sp>
        <p:nvSpPr>
          <p:cNvPr id="50179" name="Rectangle 3">
            <a:extLst>
              <a:ext uri="{FF2B5EF4-FFF2-40B4-BE49-F238E27FC236}">
                <a16:creationId xmlns:a16="http://schemas.microsoft.com/office/drawing/2014/main" id="{B08B8ADC-E9C5-47E9-B827-FC9C86D3AB2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D1B4538-9228-42A7-B8ED-6457E7FCF747}"/>
              </a:ext>
            </a:extLst>
          </p:cNvPr>
          <p:cNvSpPr>
            <a:spLocks noGrp="1" noChangeArrowheads="1"/>
          </p:cNvSpPr>
          <p:nvPr>
            <p:ph type="sldNum" sz="quarter" idx="5"/>
          </p:nvPr>
        </p:nvSpPr>
        <p:spPr>
          <a:ln/>
        </p:spPr>
        <p:txBody>
          <a:bodyPr/>
          <a:lstStyle/>
          <a:p>
            <a:fld id="{1D739839-9C25-4A6B-9A6D-18F0C8E4B92A}" type="slidenum">
              <a:rPr lang="en-US" altLang="en-US"/>
              <a:pPr/>
              <a:t>11</a:t>
            </a:fld>
            <a:endParaRPr lang="en-US" altLang="en-US"/>
          </a:p>
        </p:txBody>
      </p:sp>
      <p:sp>
        <p:nvSpPr>
          <p:cNvPr id="70658" name="Rectangle 2">
            <a:extLst>
              <a:ext uri="{FF2B5EF4-FFF2-40B4-BE49-F238E27FC236}">
                <a16:creationId xmlns:a16="http://schemas.microsoft.com/office/drawing/2014/main" id="{8373ECFC-CD6D-4EE8-978B-87CBAABF728B}"/>
              </a:ext>
            </a:extLst>
          </p:cNvPr>
          <p:cNvSpPr>
            <a:spLocks noRot="1" noChangeArrowheads="1" noTextEdit="1"/>
          </p:cNvSpPr>
          <p:nvPr>
            <p:ph type="sldImg"/>
          </p:nvPr>
        </p:nvSpPr>
        <p:spPr>
          <a:ln/>
        </p:spPr>
      </p:sp>
      <p:sp>
        <p:nvSpPr>
          <p:cNvPr id="70659" name="Rectangle 3">
            <a:extLst>
              <a:ext uri="{FF2B5EF4-FFF2-40B4-BE49-F238E27FC236}">
                <a16:creationId xmlns:a16="http://schemas.microsoft.com/office/drawing/2014/main" id="{FCC58391-4C31-4AE6-842C-F573F5561B8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ACF4810-3960-4227-9FCC-62AD616B72AF}"/>
              </a:ext>
            </a:extLst>
          </p:cNvPr>
          <p:cNvSpPr>
            <a:spLocks noGrp="1" noChangeArrowheads="1"/>
          </p:cNvSpPr>
          <p:nvPr>
            <p:ph type="sldNum" sz="quarter" idx="5"/>
          </p:nvPr>
        </p:nvSpPr>
        <p:spPr>
          <a:ln/>
        </p:spPr>
        <p:txBody>
          <a:bodyPr/>
          <a:lstStyle/>
          <a:p>
            <a:fld id="{D36FE3CA-CE0B-49A9-A319-6C87E5D0ECF1}" type="slidenum">
              <a:rPr lang="en-US" altLang="en-US"/>
              <a:pPr/>
              <a:t>12</a:t>
            </a:fld>
            <a:endParaRPr lang="en-US" altLang="en-US"/>
          </a:p>
        </p:txBody>
      </p:sp>
      <p:sp>
        <p:nvSpPr>
          <p:cNvPr id="71682" name="Rectangle 2">
            <a:extLst>
              <a:ext uri="{FF2B5EF4-FFF2-40B4-BE49-F238E27FC236}">
                <a16:creationId xmlns:a16="http://schemas.microsoft.com/office/drawing/2014/main" id="{C6F8C7B3-C0AF-463E-9E69-804683CD64E0}"/>
              </a:ext>
            </a:extLst>
          </p:cNvPr>
          <p:cNvSpPr>
            <a:spLocks noRot="1" noChangeArrowheads="1" noTextEdit="1"/>
          </p:cNvSpPr>
          <p:nvPr>
            <p:ph type="sldImg"/>
          </p:nvPr>
        </p:nvSpPr>
        <p:spPr>
          <a:ln/>
        </p:spPr>
      </p:sp>
      <p:sp>
        <p:nvSpPr>
          <p:cNvPr id="71683" name="Rectangle 3">
            <a:extLst>
              <a:ext uri="{FF2B5EF4-FFF2-40B4-BE49-F238E27FC236}">
                <a16:creationId xmlns:a16="http://schemas.microsoft.com/office/drawing/2014/main" id="{C88BD878-7F32-4455-B701-FE123041F97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AD1FCEF-83BC-461D-A38B-B536821C2B9D}"/>
              </a:ext>
            </a:extLst>
          </p:cNvPr>
          <p:cNvSpPr>
            <a:spLocks noGrp="1" noChangeArrowheads="1"/>
          </p:cNvSpPr>
          <p:nvPr>
            <p:ph type="sldNum" sz="quarter" idx="5"/>
          </p:nvPr>
        </p:nvSpPr>
        <p:spPr>
          <a:ln/>
        </p:spPr>
        <p:txBody>
          <a:bodyPr/>
          <a:lstStyle/>
          <a:p>
            <a:fld id="{6A3561FB-6C8F-49F3-A347-13C46BD7BE9A}" type="slidenum">
              <a:rPr lang="en-US" altLang="en-US"/>
              <a:pPr/>
              <a:t>13</a:t>
            </a:fld>
            <a:endParaRPr lang="en-US" altLang="en-US"/>
          </a:p>
        </p:txBody>
      </p:sp>
      <p:sp>
        <p:nvSpPr>
          <p:cNvPr id="72706" name="Rectangle 2">
            <a:extLst>
              <a:ext uri="{FF2B5EF4-FFF2-40B4-BE49-F238E27FC236}">
                <a16:creationId xmlns:a16="http://schemas.microsoft.com/office/drawing/2014/main" id="{25DBFA2C-92B7-4DA6-846F-C75DDBCDAC7E}"/>
              </a:ext>
            </a:extLst>
          </p:cNvPr>
          <p:cNvSpPr>
            <a:spLocks noRot="1" noChangeArrowheads="1" noTextEdit="1"/>
          </p:cNvSpPr>
          <p:nvPr>
            <p:ph type="sldImg"/>
          </p:nvPr>
        </p:nvSpPr>
        <p:spPr>
          <a:ln/>
        </p:spPr>
      </p:sp>
      <p:sp>
        <p:nvSpPr>
          <p:cNvPr id="72707" name="Rectangle 3">
            <a:extLst>
              <a:ext uri="{FF2B5EF4-FFF2-40B4-BE49-F238E27FC236}">
                <a16:creationId xmlns:a16="http://schemas.microsoft.com/office/drawing/2014/main" id="{C3A65177-539B-4E8E-8A3E-9CBF218009C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A11700E-89F5-4CBD-93B1-99B99DFBBBDE}"/>
              </a:ext>
            </a:extLst>
          </p:cNvPr>
          <p:cNvSpPr>
            <a:spLocks noGrp="1" noChangeArrowheads="1"/>
          </p:cNvSpPr>
          <p:nvPr>
            <p:ph type="sldNum" sz="quarter" idx="5"/>
          </p:nvPr>
        </p:nvSpPr>
        <p:spPr>
          <a:ln/>
        </p:spPr>
        <p:txBody>
          <a:bodyPr/>
          <a:lstStyle/>
          <a:p>
            <a:fld id="{D9998669-F4BB-4BCB-BB8C-136D9517D50D}" type="slidenum">
              <a:rPr lang="en-US" altLang="en-US"/>
              <a:pPr/>
              <a:t>14</a:t>
            </a:fld>
            <a:endParaRPr lang="en-US" altLang="en-US"/>
          </a:p>
        </p:txBody>
      </p:sp>
      <p:sp>
        <p:nvSpPr>
          <p:cNvPr id="73730" name="Rectangle 2">
            <a:extLst>
              <a:ext uri="{FF2B5EF4-FFF2-40B4-BE49-F238E27FC236}">
                <a16:creationId xmlns:a16="http://schemas.microsoft.com/office/drawing/2014/main" id="{2FD521AD-5CA8-4667-84FA-E09C09846480}"/>
              </a:ext>
            </a:extLst>
          </p:cNvPr>
          <p:cNvSpPr>
            <a:spLocks noRot="1" noChangeArrowheads="1" noTextEdit="1"/>
          </p:cNvSpPr>
          <p:nvPr>
            <p:ph type="sldImg"/>
          </p:nvPr>
        </p:nvSpPr>
        <p:spPr>
          <a:ln/>
        </p:spPr>
      </p:sp>
      <p:sp>
        <p:nvSpPr>
          <p:cNvPr id="73731" name="Rectangle 3">
            <a:extLst>
              <a:ext uri="{FF2B5EF4-FFF2-40B4-BE49-F238E27FC236}">
                <a16:creationId xmlns:a16="http://schemas.microsoft.com/office/drawing/2014/main" id="{67A6EC56-02FD-4208-B4D5-4370A8EAE6B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25D5F39-2D3A-4F04-9C27-101AC492AF3C}"/>
              </a:ext>
            </a:extLst>
          </p:cNvPr>
          <p:cNvSpPr>
            <a:spLocks noGrp="1" noChangeArrowheads="1"/>
          </p:cNvSpPr>
          <p:nvPr>
            <p:ph type="sldNum" sz="quarter" idx="5"/>
          </p:nvPr>
        </p:nvSpPr>
        <p:spPr>
          <a:ln/>
        </p:spPr>
        <p:txBody>
          <a:bodyPr/>
          <a:lstStyle/>
          <a:p>
            <a:fld id="{30365CC6-EA5B-4BF2-B171-2B384B6F66E6}" type="slidenum">
              <a:rPr lang="en-US" altLang="en-US"/>
              <a:pPr/>
              <a:t>15</a:t>
            </a:fld>
            <a:endParaRPr lang="en-US" altLang="en-US"/>
          </a:p>
        </p:txBody>
      </p:sp>
      <p:sp>
        <p:nvSpPr>
          <p:cNvPr id="74754" name="Rectangle 2">
            <a:extLst>
              <a:ext uri="{FF2B5EF4-FFF2-40B4-BE49-F238E27FC236}">
                <a16:creationId xmlns:a16="http://schemas.microsoft.com/office/drawing/2014/main" id="{8593AF48-9F92-452C-8340-53EE14DBAE8D}"/>
              </a:ext>
            </a:extLst>
          </p:cNvPr>
          <p:cNvSpPr>
            <a:spLocks noRot="1" noChangeArrowheads="1" noTextEdit="1"/>
          </p:cNvSpPr>
          <p:nvPr>
            <p:ph type="sldImg"/>
          </p:nvPr>
        </p:nvSpPr>
        <p:spPr>
          <a:ln/>
        </p:spPr>
      </p:sp>
      <p:sp>
        <p:nvSpPr>
          <p:cNvPr id="74755" name="Rectangle 3">
            <a:extLst>
              <a:ext uri="{FF2B5EF4-FFF2-40B4-BE49-F238E27FC236}">
                <a16:creationId xmlns:a16="http://schemas.microsoft.com/office/drawing/2014/main" id="{350C366E-5AD9-4394-B131-368CF27EB3C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358D8A3-3776-4351-A04D-8E6BABAC57F3}"/>
              </a:ext>
            </a:extLst>
          </p:cNvPr>
          <p:cNvSpPr>
            <a:spLocks noGrp="1" noChangeArrowheads="1"/>
          </p:cNvSpPr>
          <p:nvPr>
            <p:ph type="sldNum" sz="quarter" idx="5"/>
          </p:nvPr>
        </p:nvSpPr>
        <p:spPr>
          <a:ln/>
        </p:spPr>
        <p:txBody>
          <a:bodyPr/>
          <a:lstStyle/>
          <a:p>
            <a:fld id="{1F369468-B532-49F2-9E16-5B5B2E281473}" type="slidenum">
              <a:rPr lang="en-US" altLang="en-US"/>
              <a:pPr/>
              <a:t>16</a:t>
            </a:fld>
            <a:endParaRPr lang="en-US" altLang="en-US"/>
          </a:p>
        </p:txBody>
      </p:sp>
      <p:sp>
        <p:nvSpPr>
          <p:cNvPr id="75778" name="Rectangle 2">
            <a:extLst>
              <a:ext uri="{FF2B5EF4-FFF2-40B4-BE49-F238E27FC236}">
                <a16:creationId xmlns:a16="http://schemas.microsoft.com/office/drawing/2014/main" id="{807879C6-B36A-4D65-82A6-A4F527D468DD}"/>
              </a:ext>
            </a:extLst>
          </p:cNvPr>
          <p:cNvSpPr>
            <a:spLocks noRot="1" noChangeArrowheads="1" noTextEdit="1"/>
          </p:cNvSpPr>
          <p:nvPr>
            <p:ph type="sldImg"/>
          </p:nvPr>
        </p:nvSpPr>
        <p:spPr>
          <a:ln/>
        </p:spPr>
      </p:sp>
      <p:sp>
        <p:nvSpPr>
          <p:cNvPr id="75779" name="Rectangle 3">
            <a:extLst>
              <a:ext uri="{FF2B5EF4-FFF2-40B4-BE49-F238E27FC236}">
                <a16:creationId xmlns:a16="http://schemas.microsoft.com/office/drawing/2014/main" id="{190A9F3C-2A19-4207-93A5-4B67659C3AF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6531838-6DD1-430D-B5A4-470669804F47}"/>
              </a:ext>
            </a:extLst>
          </p:cNvPr>
          <p:cNvSpPr>
            <a:spLocks noGrp="1" noChangeArrowheads="1"/>
          </p:cNvSpPr>
          <p:nvPr>
            <p:ph type="sldNum" sz="quarter" idx="5"/>
          </p:nvPr>
        </p:nvSpPr>
        <p:spPr>
          <a:ln/>
        </p:spPr>
        <p:txBody>
          <a:bodyPr/>
          <a:lstStyle/>
          <a:p>
            <a:fld id="{8F051CB2-B98B-4E75-95A2-609DE78C89EC}" type="slidenum">
              <a:rPr lang="en-US" altLang="en-US"/>
              <a:pPr/>
              <a:t>17</a:t>
            </a:fld>
            <a:endParaRPr lang="en-US" altLang="en-US"/>
          </a:p>
        </p:txBody>
      </p:sp>
      <p:sp>
        <p:nvSpPr>
          <p:cNvPr id="76802" name="Rectangle 2">
            <a:extLst>
              <a:ext uri="{FF2B5EF4-FFF2-40B4-BE49-F238E27FC236}">
                <a16:creationId xmlns:a16="http://schemas.microsoft.com/office/drawing/2014/main" id="{FC7B8BCE-4F53-47A9-AA9D-F1D534FFF73C}"/>
              </a:ext>
            </a:extLst>
          </p:cNvPr>
          <p:cNvSpPr>
            <a:spLocks noRot="1" noChangeArrowheads="1" noTextEdit="1"/>
          </p:cNvSpPr>
          <p:nvPr>
            <p:ph type="sldImg"/>
          </p:nvPr>
        </p:nvSpPr>
        <p:spPr>
          <a:ln/>
        </p:spPr>
      </p:sp>
      <p:sp>
        <p:nvSpPr>
          <p:cNvPr id="76803" name="Rectangle 3">
            <a:extLst>
              <a:ext uri="{FF2B5EF4-FFF2-40B4-BE49-F238E27FC236}">
                <a16:creationId xmlns:a16="http://schemas.microsoft.com/office/drawing/2014/main" id="{448A4025-E0B9-46C1-B946-0FD6A173E22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7D9D5CC-44B4-49F2-A6F3-FA18EF3B50C7}"/>
              </a:ext>
            </a:extLst>
          </p:cNvPr>
          <p:cNvSpPr>
            <a:spLocks noGrp="1" noChangeArrowheads="1"/>
          </p:cNvSpPr>
          <p:nvPr>
            <p:ph type="sldNum" sz="quarter" idx="5"/>
          </p:nvPr>
        </p:nvSpPr>
        <p:spPr>
          <a:ln/>
        </p:spPr>
        <p:txBody>
          <a:bodyPr/>
          <a:lstStyle/>
          <a:p>
            <a:fld id="{5B5FFB99-2F6D-4BC8-97FA-C3C437624539}" type="slidenum">
              <a:rPr lang="en-US" altLang="en-US"/>
              <a:pPr/>
              <a:t>18</a:t>
            </a:fld>
            <a:endParaRPr lang="en-US" altLang="en-US"/>
          </a:p>
        </p:txBody>
      </p:sp>
      <p:sp>
        <p:nvSpPr>
          <p:cNvPr id="78850" name="Rectangle 2">
            <a:extLst>
              <a:ext uri="{FF2B5EF4-FFF2-40B4-BE49-F238E27FC236}">
                <a16:creationId xmlns:a16="http://schemas.microsoft.com/office/drawing/2014/main" id="{83068A73-B363-4716-8139-6C2933688AD0}"/>
              </a:ext>
            </a:extLst>
          </p:cNvPr>
          <p:cNvSpPr>
            <a:spLocks noRot="1" noChangeArrowheads="1" noTextEdit="1"/>
          </p:cNvSpPr>
          <p:nvPr>
            <p:ph type="sldImg"/>
          </p:nvPr>
        </p:nvSpPr>
        <p:spPr>
          <a:ln/>
        </p:spPr>
      </p:sp>
      <p:sp>
        <p:nvSpPr>
          <p:cNvPr id="78851" name="Rectangle 3">
            <a:extLst>
              <a:ext uri="{FF2B5EF4-FFF2-40B4-BE49-F238E27FC236}">
                <a16:creationId xmlns:a16="http://schemas.microsoft.com/office/drawing/2014/main" id="{0F4D39E7-F48C-4157-A870-745DE1ECCA3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6961347-E67D-4E6C-B2FA-390A72824FB0}"/>
              </a:ext>
            </a:extLst>
          </p:cNvPr>
          <p:cNvSpPr>
            <a:spLocks noGrp="1" noChangeArrowheads="1"/>
          </p:cNvSpPr>
          <p:nvPr>
            <p:ph type="sldNum" sz="quarter" idx="5"/>
          </p:nvPr>
        </p:nvSpPr>
        <p:spPr>
          <a:ln/>
        </p:spPr>
        <p:txBody>
          <a:bodyPr/>
          <a:lstStyle/>
          <a:p>
            <a:fld id="{0C76301E-97BD-48E0-A999-088A896875D6}" type="slidenum">
              <a:rPr lang="en-US" altLang="en-US"/>
              <a:pPr/>
              <a:t>2</a:t>
            </a:fld>
            <a:endParaRPr lang="en-US" altLang="en-US"/>
          </a:p>
        </p:txBody>
      </p:sp>
      <p:sp>
        <p:nvSpPr>
          <p:cNvPr id="51202" name="Rectangle 2">
            <a:extLst>
              <a:ext uri="{FF2B5EF4-FFF2-40B4-BE49-F238E27FC236}">
                <a16:creationId xmlns:a16="http://schemas.microsoft.com/office/drawing/2014/main" id="{FA1A024E-D0D1-44FB-A06C-651754855611}"/>
              </a:ext>
            </a:extLst>
          </p:cNvPr>
          <p:cNvSpPr>
            <a:spLocks noRot="1" noChangeArrowheads="1" noTextEdit="1"/>
          </p:cNvSpPr>
          <p:nvPr>
            <p:ph type="sldImg"/>
          </p:nvPr>
        </p:nvSpPr>
        <p:spPr>
          <a:ln/>
        </p:spPr>
      </p:sp>
      <p:sp>
        <p:nvSpPr>
          <p:cNvPr id="51203" name="Rectangle 3">
            <a:extLst>
              <a:ext uri="{FF2B5EF4-FFF2-40B4-BE49-F238E27FC236}">
                <a16:creationId xmlns:a16="http://schemas.microsoft.com/office/drawing/2014/main" id="{FFFE9B34-EA2E-410B-8D91-3821EA57CF8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F82125E-BA0B-44BF-881E-5C59F82FF789}"/>
              </a:ext>
            </a:extLst>
          </p:cNvPr>
          <p:cNvSpPr>
            <a:spLocks noGrp="1" noChangeArrowheads="1"/>
          </p:cNvSpPr>
          <p:nvPr>
            <p:ph type="sldNum" sz="quarter" idx="5"/>
          </p:nvPr>
        </p:nvSpPr>
        <p:spPr>
          <a:ln/>
        </p:spPr>
        <p:txBody>
          <a:bodyPr/>
          <a:lstStyle/>
          <a:p>
            <a:fld id="{53F5C2FC-45DA-4C5F-ADC6-1A52CCB2792E}" type="slidenum">
              <a:rPr lang="en-US" altLang="en-US"/>
              <a:pPr/>
              <a:t>3</a:t>
            </a:fld>
            <a:endParaRPr lang="en-US" altLang="en-US"/>
          </a:p>
        </p:txBody>
      </p:sp>
      <p:sp>
        <p:nvSpPr>
          <p:cNvPr id="52226" name="Rectangle 2">
            <a:extLst>
              <a:ext uri="{FF2B5EF4-FFF2-40B4-BE49-F238E27FC236}">
                <a16:creationId xmlns:a16="http://schemas.microsoft.com/office/drawing/2014/main" id="{4FB293A9-558F-457F-A56D-F0EEACC8D47D}"/>
              </a:ext>
            </a:extLst>
          </p:cNvPr>
          <p:cNvSpPr>
            <a:spLocks noRot="1" noChangeArrowheads="1" noTextEdit="1"/>
          </p:cNvSpPr>
          <p:nvPr>
            <p:ph type="sldImg"/>
          </p:nvPr>
        </p:nvSpPr>
        <p:spPr>
          <a:ln/>
        </p:spPr>
      </p:sp>
      <p:sp>
        <p:nvSpPr>
          <p:cNvPr id="52227" name="Rectangle 3">
            <a:extLst>
              <a:ext uri="{FF2B5EF4-FFF2-40B4-BE49-F238E27FC236}">
                <a16:creationId xmlns:a16="http://schemas.microsoft.com/office/drawing/2014/main" id="{01E58F2C-73FF-4FA4-9AF1-F716E430DFA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A04433D-608A-423B-A327-0D659C0F3495}"/>
              </a:ext>
            </a:extLst>
          </p:cNvPr>
          <p:cNvSpPr>
            <a:spLocks noGrp="1" noChangeArrowheads="1"/>
          </p:cNvSpPr>
          <p:nvPr>
            <p:ph type="sldNum" sz="quarter" idx="5"/>
          </p:nvPr>
        </p:nvSpPr>
        <p:spPr>
          <a:ln/>
        </p:spPr>
        <p:txBody>
          <a:bodyPr/>
          <a:lstStyle/>
          <a:p>
            <a:fld id="{06FB90DA-2337-414D-BE22-05843309AB79}" type="slidenum">
              <a:rPr lang="en-US" altLang="en-US"/>
              <a:pPr/>
              <a:t>5</a:t>
            </a:fld>
            <a:endParaRPr lang="en-US" altLang="en-US"/>
          </a:p>
        </p:txBody>
      </p:sp>
      <p:sp>
        <p:nvSpPr>
          <p:cNvPr id="57346" name="Rectangle 2">
            <a:extLst>
              <a:ext uri="{FF2B5EF4-FFF2-40B4-BE49-F238E27FC236}">
                <a16:creationId xmlns:a16="http://schemas.microsoft.com/office/drawing/2014/main" id="{1331AD52-D990-4A8D-A8E3-BD946C5EE78A}"/>
              </a:ext>
            </a:extLst>
          </p:cNvPr>
          <p:cNvSpPr>
            <a:spLocks noRot="1" noChangeArrowheads="1" noTextEdit="1"/>
          </p:cNvSpPr>
          <p:nvPr>
            <p:ph type="sldImg"/>
          </p:nvPr>
        </p:nvSpPr>
        <p:spPr>
          <a:ln/>
        </p:spPr>
      </p:sp>
      <p:sp>
        <p:nvSpPr>
          <p:cNvPr id="57347" name="Rectangle 3">
            <a:extLst>
              <a:ext uri="{FF2B5EF4-FFF2-40B4-BE49-F238E27FC236}">
                <a16:creationId xmlns:a16="http://schemas.microsoft.com/office/drawing/2014/main" id="{7E95698A-D5BD-420C-8CBE-3DA4B442794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789270B-3BB6-403C-87DD-E7DEAD0D738F}"/>
              </a:ext>
            </a:extLst>
          </p:cNvPr>
          <p:cNvSpPr>
            <a:spLocks noGrp="1" noChangeArrowheads="1"/>
          </p:cNvSpPr>
          <p:nvPr>
            <p:ph type="sldNum" sz="quarter" idx="5"/>
          </p:nvPr>
        </p:nvSpPr>
        <p:spPr>
          <a:ln/>
        </p:spPr>
        <p:txBody>
          <a:bodyPr/>
          <a:lstStyle/>
          <a:p>
            <a:fld id="{1F72BA11-AE4D-47BF-A601-AB5B76A3631C}" type="slidenum">
              <a:rPr lang="en-US" altLang="en-US"/>
              <a:pPr/>
              <a:t>6</a:t>
            </a:fld>
            <a:endParaRPr lang="en-US" altLang="en-US"/>
          </a:p>
        </p:txBody>
      </p:sp>
      <p:sp>
        <p:nvSpPr>
          <p:cNvPr id="59394" name="Rectangle 2">
            <a:extLst>
              <a:ext uri="{FF2B5EF4-FFF2-40B4-BE49-F238E27FC236}">
                <a16:creationId xmlns:a16="http://schemas.microsoft.com/office/drawing/2014/main" id="{9254E2F3-ADB0-4417-85EB-4FF6683CC84B}"/>
              </a:ext>
            </a:extLst>
          </p:cNvPr>
          <p:cNvSpPr>
            <a:spLocks noRot="1" noChangeArrowheads="1" noTextEdit="1"/>
          </p:cNvSpPr>
          <p:nvPr>
            <p:ph type="sldImg"/>
          </p:nvPr>
        </p:nvSpPr>
        <p:spPr>
          <a:ln/>
        </p:spPr>
      </p:sp>
      <p:sp>
        <p:nvSpPr>
          <p:cNvPr id="59395" name="Rectangle 3">
            <a:extLst>
              <a:ext uri="{FF2B5EF4-FFF2-40B4-BE49-F238E27FC236}">
                <a16:creationId xmlns:a16="http://schemas.microsoft.com/office/drawing/2014/main" id="{89E7440D-2C63-48A1-B6A1-4107FD9D1B5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F57C2A2-688A-4984-8703-F48D20E1F109}"/>
              </a:ext>
            </a:extLst>
          </p:cNvPr>
          <p:cNvSpPr>
            <a:spLocks noGrp="1" noChangeArrowheads="1"/>
          </p:cNvSpPr>
          <p:nvPr>
            <p:ph type="sldNum" sz="quarter" idx="5"/>
          </p:nvPr>
        </p:nvSpPr>
        <p:spPr>
          <a:ln/>
        </p:spPr>
        <p:txBody>
          <a:bodyPr/>
          <a:lstStyle/>
          <a:p>
            <a:fld id="{9520A351-4744-4699-A5B2-553EEF64ACA7}" type="slidenum">
              <a:rPr lang="en-US" altLang="en-US"/>
              <a:pPr/>
              <a:t>7</a:t>
            </a:fld>
            <a:endParaRPr lang="en-US" altLang="en-US"/>
          </a:p>
        </p:txBody>
      </p:sp>
      <p:sp>
        <p:nvSpPr>
          <p:cNvPr id="53250" name="Rectangle 2">
            <a:extLst>
              <a:ext uri="{FF2B5EF4-FFF2-40B4-BE49-F238E27FC236}">
                <a16:creationId xmlns:a16="http://schemas.microsoft.com/office/drawing/2014/main" id="{B0DB1172-7D13-4E88-BB12-54CB22DCCBB0}"/>
              </a:ext>
            </a:extLst>
          </p:cNvPr>
          <p:cNvSpPr>
            <a:spLocks noRot="1" noChangeArrowheads="1" noTextEdit="1"/>
          </p:cNvSpPr>
          <p:nvPr>
            <p:ph type="sldImg"/>
          </p:nvPr>
        </p:nvSpPr>
        <p:spPr>
          <a:ln/>
        </p:spPr>
      </p:sp>
      <p:sp>
        <p:nvSpPr>
          <p:cNvPr id="53251" name="Rectangle 3">
            <a:extLst>
              <a:ext uri="{FF2B5EF4-FFF2-40B4-BE49-F238E27FC236}">
                <a16:creationId xmlns:a16="http://schemas.microsoft.com/office/drawing/2014/main" id="{66538C76-20CD-4DAA-9D35-C420EFF20BB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D490D14-1B63-4C59-8B5F-AD650822C8B9}"/>
              </a:ext>
            </a:extLst>
          </p:cNvPr>
          <p:cNvSpPr>
            <a:spLocks noGrp="1" noChangeArrowheads="1"/>
          </p:cNvSpPr>
          <p:nvPr>
            <p:ph type="sldNum" sz="quarter" idx="5"/>
          </p:nvPr>
        </p:nvSpPr>
        <p:spPr>
          <a:ln/>
        </p:spPr>
        <p:txBody>
          <a:bodyPr/>
          <a:lstStyle/>
          <a:p>
            <a:fld id="{0B499CF6-F756-42D4-A5ED-9860E195640E}" type="slidenum">
              <a:rPr lang="en-US" altLang="en-US"/>
              <a:pPr/>
              <a:t>8</a:t>
            </a:fld>
            <a:endParaRPr lang="en-US" altLang="en-US"/>
          </a:p>
        </p:txBody>
      </p:sp>
      <p:sp>
        <p:nvSpPr>
          <p:cNvPr id="54274" name="Rectangle 2">
            <a:extLst>
              <a:ext uri="{FF2B5EF4-FFF2-40B4-BE49-F238E27FC236}">
                <a16:creationId xmlns:a16="http://schemas.microsoft.com/office/drawing/2014/main" id="{D0A69889-A130-4F8F-B8D3-780DAFF97D24}"/>
              </a:ext>
            </a:extLst>
          </p:cNvPr>
          <p:cNvSpPr>
            <a:spLocks noRot="1" noChangeArrowheads="1" noTextEdit="1"/>
          </p:cNvSpPr>
          <p:nvPr>
            <p:ph type="sldImg"/>
          </p:nvPr>
        </p:nvSpPr>
        <p:spPr>
          <a:ln/>
        </p:spPr>
      </p:sp>
      <p:sp>
        <p:nvSpPr>
          <p:cNvPr id="54275" name="Rectangle 3">
            <a:extLst>
              <a:ext uri="{FF2B5EF4-FFF2-40B4-BE49-F238E27FC236}">
                <a16:creationId xmlns:a16="http://schemas.microsoft.com/office/drawing/2014/main" id="{2DE57C92-53C4-450B-84BF-DEF7D403B41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EE1A9E3-2BA1-469B-9E82-AC3616971836}"/>
              </a:ext>
            </a:extLst>
          </p:cNvPr>
          <p:cNvSpPr>
            <a:spLocks noGrp="1" noChangeArrowheads="1"/>
          </p:cNvSpPr>
          <p:nvPr>
            <p:ph type="sldNum" sz="quarter" idx="5"/>
          </p:nvPr>
        </p:nvSpPr>
        <p:spPr>
          <a:ln/>
        </p:spPr>
        <p:txBody>
          <a:bodyPr/>
          <a:lstStyle/>
          <a:p>
            <a:fld id="{FF7F16B0-EA34-4CC9-86DB-EA342A3AB6CB}" type="slidenum">
              <a:rPr lang="en-US" altLang="en-US"/>
              <a:pPr/>
              <a:t>9</a:t>
            </a:fld>
            <a:endParaRPr lang="en-US" altLang="en-US"/>
          </a:p>
        </p:txBody>
      </p:sp>
      <p:sp>
        <p:nvSpPr>
          <p:cNvPr id="55298" name="Rectangle 2">
            <a:extLst>
              <a:ext uri="{FF2B5EF4-FFF2-40B4-BE49-F238E27FC236}">
                <a16:creationId xmlns:a16="http://schemas.microsoft.com/office/drawing/2014/main" id="{F6D80259-55E1-41D6-B6E8-D1F336E323F2}"/>
              </a:ext>
            </a:extLst>
          </p:cNvPr>
          <p:cNvSpPr>
            <a:spLocks noRot="1" noChangeArrowheads="1" noTextEdit="1"/>
          </p:cNvSpPr>
          <p:nvPr>
            <p:ph type="sldImg"/>
          </p:nvPr>
        </p:nvSpPr>
        <p:spPr>
          <a:ln/>
        </p:spPr>
      </p:sp>
      <p:sp>
        <p:nvSpPr>
          <p:cNvPr id="55299" name="Rectangle 3">
            <a:extLst>
              <a:ext uri="{FF2B5EF4-FFF2-40B4-BE49-F238E27FC236}">
                <a16:creationId xmlns:a16="http://schemas.microsoft.com/office/drawing/2014/main" id="{ED01E719-E3B6-47C1-A497-92060BF7343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10562C0-2BD8-462C-A7D4-2537BA6AFDC5}"/>
              </a:ext>
            </a:extLst>
          </p:cNvPr>
          <p:cNvSpPr>
            <a:spLocks noGrp="1" noChangeArrowheads="1"/>
          </p:cNvSpPr>
          <p:nvPr>
            <p:ph type="sldNum" sz="quarter" idx="5"/>
          </p:nvPr>
        </p:nvSpPr>
        <p:spPr>
          <a:ln/>
        </p:spPr>
        <p:txBody>
          <a:bodyPr/>
          <a:lstStyle/>
          <a:p>
            <a:fld id="{D1720732-E78E-4BFD-8D59-C609CE685E50}" type="slidenum">
              <a:rPr lang="en-US" altLang="en-US"/>
              <a:pPr/>
              <a:t>10</a:t>
            </a:fld>
            <a:endParaRPr lang="en-US" altLang="en-US"/>
          </a:p>
        </p:txBody>
      </p:sp>
      <p:sp>
        <p:nvSpPr>
          <p:cNvPr id="69634" name="Rectangle 2">
            <a:extLst>
              <a:ext uri="{FF2B5EF4-FFF2-40B4-BE49-F238E27FC236}">
                <a16:creationId xmlns:a16="http://schemas.microsoft.com/office/drawing/2014/main" id="{D7D96A17-C15F-4529-B993-E21F74433B8C}"/>
              </a:ext>
            </a:extLst>
          </p:cNvPr>
          <p:cNvSpPr>
            <a:spLocks noRot="1" noChangeArrowheads="1" noTextEdit="1"/>
          </p:cNvSpPr>
          <p:nvPr>
            <p:ph type="sldImg"/>
          </p:nvPr>
        </p:nvSpPr>
        <p:spPr>
          <a:ln/>
        </p:spPr>
      </p:sp>
      <p:sp>
        <p:nvSpPr>
          <p:cNvPr id="69635" name="Rectangle 3">
            <a:extLst>
              <a:ext uri="{FF2B5EF4-FFF2-40B4-BE49-F238E27FC236}">
                <a16:creationId xmlns:a16="http://schemas.microsoft.com/office/drawing/2014/main" id="{897DF0E8-BE30-4A37-B70E-1D1B5528CE2F}"/>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5058" name="Group 2">
            <a:extLst>
              <a:ext uri="{FF2B5EF4-FFF2-40B4-BE49-F238E27FC236}">
                <a16:creationId xmlns:a16="http://schemas.microsoft.com/office/drawing/2014/main" id="{3E93F930-2B26-499B-A92A-4ADD877A52E5}"/>
              </a:ext>
            </a:extLst>
          </p:cNvPr>
          <p:cNvGrpSpPr>
            <a:grpSpLocks/>
          </p:cNvGrpSpPr>
          <p:nvPr/>
        </p:nvGrpSpPr>
        <p:grpSpPr bwMode="auto">
          <a:xfrm>
            <a:off x="0" y="2438400"/>
            <a:ext cx="9009063" cy="1052513"/>
            <a:chOff x="0" y="1536"/>
            <a:chExt cx="5675" cy="663"/>
          </a:xfrm>
        </p:grpSpPr>
        <p:grpSp>
          <p:nvGrpSpPr>
            <p:cNvPr id="45059" name="Group 3">
              <a:extLst>
                <a:ext uri="{FF2B5EF4-FFF2-40B4-BE49-F238E27FC236}">
                  <a16:creationId xmlns:a16="http://schemas.microsoft.com/office/drawing/2014/main" id="{AB0139AF-1DBF-463F-B690-AF1D6419B021}"/>
                </a:ext>
              </a:extLst>
            </p:cNvPr>
            <p:cNvGrpSpPr>
              <a:grpSpLocks/>
            </p:cNvGrpSpPr>
            <p:nvPr/>
          </p:nvGrpSpPr>
          <p:grpSpPr bwMode="auto">
            <a:xfrm>
              <a:off x="183" y="1604"/>
              <a:ext cx="448" cy="299"/>
              <a:chOff x="720" y="336"/>
              <a:chExt cx="624" cy="432"/>
            </a:xfrm>
          </p:grpSpPr>
          <p:sp>
            <p:nvSpPr>
              <p:cNvPr id="45060" name="Rectangle 4">
                <a:extLst>
                  <a:ext uri="{FF2B5EF4-FFF2-40B4-BE49-F238E27FC236}">
                    <a16:creationId xmlns:a16="http://schemas.microsoft.com/office/drawing/2014/main" id="{946ED728-A817-42A5-B339-D7061B05C50B}"/>
                  </a:ext>
                </a:extLst>
              </p:cNvPr>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Rectangle 5">
                <a:extLst>
                  <a:ext uri="{FF2B5EF4-FFF2-40B4-BE49-F238E27FC236}">
                    <a16:creationId xmlns:a16="http://schemas.microsoft.com/office/drawing/2014/main" id="{8ED0E7E6-2A76-4CCB-9AFC-778F9D476362}"/>
                  </a:ext>
                </a:extLst>
              </p:cNvPr>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5062" name="Group 6">
              <a:extLst>
                <a:ext uri="{FF2B5EF4-FFF2-40B4-BE49-F238E27FC236}">
                  <a16:creationId xmlns:a16="http://schemas.microsoft.com/office/drawing/2014/main" id="{5DA727FC-9EF2-455F-8F8B-A7AB523BC59D}"/>
                </a:ext>
              </a:extLst>
            </p:cNvPr>
            <p:cNvGrpSpPr>
              <a:grpSpLocks/>
            </p:cNvGrpSpPr>
            <p:nvPr/>
          </p:nvGrpSpPr>
          <p:grpSpPr bwMode="auto">
            <a:xfrm>
              <a:off x="261" y="1870"/>
              <a:ext cx="465" cy="299"/>
              <a:chOff x="912" y="2640"/>
              <a:chExt cx="672" cy="432"/>
            </a:xfrm>
          </p:grpSpPr>
          <p:sp>
            <p:nvSpPr>
              <p:cNvPr id="45063" name="Rectangle 7">
                <a:extLst>
                  <a:ext uri="{FF2B5EF4-FFF2-40B4-BE49-F238E27FC236}">
                    <a16:creationId xmlns:a16="http://schemas.microsoft.com/office/drawing/2014/main" id="{41BC1CA9-6686-489B-9E91-3A2B735F4EE8}"/>
                  </a:ext>
                </a:extLst>
              </p:cNvPr>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4" name="Rectangle 8">
                <a:extLst>
                  <a:ext uri="{FF2B5EF4-FFF2-40B4-BE49-F238E27FC236}">
                    <a16:creationId xmlns:a16="http://schemas.microsoft.com/office/drawing/2014/main" id="{7AE4481E-E040-40C0-ACCF-B72235E06CD4}"/>
                  </a:ext>
                </a:extLst>
              </p:cNvPr>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5065" name="Rectangle 9">
              <a:extLst>
                <a:ext uri="{FF2B5EF4-FFF2-40B4-BE49-F238E27FC236}">
                  <a16:creationId xmlns:a16="http://schemas.microsoft.com/office/drawing/2014/main" id="{49E5828A-87D0-4CCA-8B07-7CD6676AF7E7}"/>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6" name="Rectangle 10">
              <a:extLst>
                <a:ext uri="{FF2B5EF4-FFF2-40B4-BE49-F238E27FC236}">
                  <a16:creationId xmlns:a16="http://schemas.microsoft.com/office/drawing/2014/main" id="{8A464605-FE4B-4A1D-9AC9-C76C8F5E6357}"/>
                </a:ext>
              </a:extLst>
            </p:cNvPr>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7" name="Rectangle 11">
              <a:extLst>
                <a:ext uri="{FF2B5EF4-FFF2-40B4-BE49-F238E27FC236}">
                  <a16:creationId xmlns:a16="http://schemas.microsoft.com/office/drawing/2014/main" id="{FA85904F-C5EF-43BD-A242-51B92505BDE2}"/>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5068" name="Rectangle 12">
            <a:extLst>
              <a:ext uri="{FF2B5EF4-FFF2-40B4-BE49-F238E27FC236}">
                <a16:creationId xmlns:a16="http://schemas.microsoft.com/office/drawing/2014/main" id="{6B14AA7D-C546-45F2-A15D-A6D781B03DC2}"/>
              </a:ext>
            </a:extLst>
          </p:cNvPr>
          <p:cNvSpPr>
            <a:spLocks noGrp="1" noChangeArrowheads="1"/>
          </p:cNvSpPr>
          <p:nvPr>
            <p:ph type="ctrTitle"/>
          </p:nvPr>
        </p:nvSpPr>
        <p:spPr>
          <a:xfrm>
            <a:off x="990600" y="1676400"/>
            <a:ext cx="7772400" cy="1462088"/>
          </a:xfrm>
        </p:spPr>
        <p:txBody>
          <a:bodyPr/>
          <a:lstStyle>
            <a:lvl1pPr>
              <a:defRPr/>
            </a:lvl1pPr>
          </a:lstStyle>
          <a:p>
            <a:pPr lvl="0"/>
            <a:r>
              <a:rPr lang="en-US" altLang="en-US" noProof="0"/>
              <a:t>Click to edit Master title style</a:t>
            </a:r>
          </a:p>
        </p:txBody>
      </p:sp>
      <p:sp>
        <p:nvSpPr>
          <p:cNvPr id="45069" name="Rectangle 13">
            <a:extLst>
              <a:ext uri="{FF2B5EF4-FFF2-40B4-BE49-F238E27FC236}">
                <a16:creationId xmlns:a16="http://schemas.microsoft.com/office/drawing/2014/main" id="{81002FF2-64B2-4F74-9595-4B5CC5836AE6}"/>
              </a:ext>
            </a:extLst>
          </p:cNvPr>
          <p:cNvSpPr>
            <a:spLocks noGrp="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45070" name="Rectangle 14">
            <a:extLst>
              <a:ext uri="{FF2B5EF4-FFF2-40B4-BE49-F238E27FC236}">
                <a16:creationId xmlns:a16="http://schemas.microsoft.com/office/drawing/2014/main" id="{75966687-6549-43BD-B46A-C4AB2FA164F6}"/>
              </a:ext>
            </a:extLst>
          </p:cNvPr>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ltLang="en-US"/>
          </a:p>
        </p:txBody>
      </p:sp>
      <p:sp>
        <p:nvSpPr>
          <p:cNvPr id="45071" name="Rectangle 15">
            <a:extLst>
              <a:ext uri="{FF2B5EF4-FFF2-40B4-BE49-F238E27FC236}">
                <a16:creationId xmlns:a16="http://schemas.microsoft.com/office/drawing/2014/main" id="{525D9A80-4970-4206-B9BF-8B233E44A906}"/>
              </a:ext>
            </a:extLst>
          </p:cNvPr>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ltLang="en-US"/>
          </a:p>
        </p:txBody>
      </p:sp>
      <p:sp>
        <p:nvSpPr>
          <p:cNvPr id="45072" name="Rectangle 16">
            <a:extLst>
              <a:ext uri="{FF2B5EF4-FFF2-40B4-BE49-F238E27FC236}">
                <a16:creationId xmlns:a16="http://schemas.microsoft.com/office/drawing/2014/main" id="{D5555895-BD10-4FB0-AA92-D261BC9AB06B}"/>
              </a:ext>
            </a:extLst>
          </p:cNvPr>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2B02ECEF-62F3-4C40-AC39-4502548B3C93}"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C8DDF-B77D-4D37-8D56-74CCA2133C0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CE138B2-D727-4B05-9ECF-E73A28F96EA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FB993A-1430-4454-95C0-1A8C2D6BB57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0819F39-73D8-46B8-9323-FADE26F898E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8596DFB-66AB-46C2-AF11-7D16F0B09737}"/>
              </a:ext>
            </a:extLst>
          </p:cNvPr>
          <p:cNvSpPr>
            <a:spLocks noGrp="1"/>
          </p:cNvSpPr>
          <p:nvPr>
            <p:ph type="sldNum" sz="quarter" idx="12"/>
          </p:nvPr>
        </p:nvSpPr>
        <p:spPr/>
        <p:txBody>
          <a:bodyPr/>
          <a:lstStyle>
            <a:lvl1pPr>
              <a:defRPr/>
            </a:lvl1pPr>
          </a:lstStyle>
          <a:p>
            <a:fld id="{B2ED1465-2E85-4AD7-99C9-DBFE90FB6032}" type="slidenum">
              <a:rPr lang="en-US" altLang="en-US"/>
              <a:pPr/>
              <a:t>‹#›</a:t>
            </a:fld>
            <a:endParaRPr lang="en-US" altLang="en-US"/>
          </a:p>
        </p:txBody>
      </p:sp>
    </p:spTree>
    <p:extLst>
      <p:ext uri="{BB962C8B-B14F-4D97-AF65-F5344CB8AC3E}">
        <p14:creationId xmlns:p14="http://schemas.microsoft.com/office/powerpoint/2010/main" val="3550424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09C191-9338-45A8-AF48-F8C8BF12994C}"/>
              </a:ext>
            </a:extLst>
          </p:cNvPr>
          <p:cNvSpPr>
            <a:spLocks noGrp="1"/>
          </p:cNvSpPr>
          <p:nvPr>
            <p:ph type="title" orient="vert"/>
          </p:nvPr>
        </p:nvSpPr>
        <p:spPr>
          <a:xfrm>
            <a:off x="7004050" y="214313"/>
            <a:ext cx="1951038" cy="5918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A6F2BE8-C672-409E-8B66-639E51E71B20}"/>
              </a:ext>
            </a:extLst>
          </p:cNvPr>
          <p:cNvSpPr>
            <a:spLocks noGrp="1"/>
          </p:cNvSpPr>
          <p:nvPr>
            <p:ph type="body" orient="vert" idx="1"/>
          </p:nvPr>
        </p:nvSpPr>
        <p:spPr>
          <a:xfrm>
            <a:off x="1150938" y="214313"/>
            <a:ext cx="5700712" cy="5918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7506E7-C6FF-42D5-9157-6F71CB5784B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C6BF7BC-2AF2-4749-A41D-BD4FA712505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F846191-2B0F-4DE7-A78E-5F6AD14DE4C0}"/>
              </a:ext>
            </a:extLst>
          </p:cNvPr>
          <p:cNvSpPr>
            <a:spLocks noGrp="1"/>
          </p:cNvSpPr>
          <p:nvPr>
            <p:ph type="sldNum" sz="quarter" idx="12"/>
          </p:nvPr>
        </p:nvSpPr>
        <p:spPr/>
        <p:txBody>
          <a:bodyPr/>
          <a:lstStyle>
            <a:lvl1pPr>
              <a:defRPr/>
            </a:lvl1pPr>
          </a:lstStyle>
          <a:p>
            <a:fld id="{273F6A6C-F78C-41B4-8FEF-45A3F658A5EC}" type="slidenum">
              <a:rPr lang="en-US" altLang="en-US"/>
              <a:pPr/>
              <a:t>‹#›</a:t>
            </a:fld>
            <a:endParaRPr lang="en-US" altLang="en-US"/>
          </a:p>
        </p:txBody>
      </p:sp>
    </p:spTree>
    <p:extLst>
      <p:ext uri="{BB962C8B-B14F-4D97-AF65-F5344CB8AC3E}">
        <p14:creationId xmlns:p14="http://schemas.microsoft.com/office/powerpoint/2010/main" val="2875643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95B1F-2CF6-49D3-8E01-B6F4B8A140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EC1FEA-A52D-4908-9B32-F1055DC801C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66A965-8803-4016-9D03-2EA8B399445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58F1F67-49C5-4926-AD69-B4E2E1926CD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C45AE89-15AC-4E72-BBE9-CB916B38AEF9}"/>
              </a:ext>
            </a:extLst>
          </p:cNvPr>
          <p:cNvSpPr>
            <a:spLocks noGrp="1"/>
          </p:cNvSpPr>
          <p:nvPr>
            <p:ph type="sldNum" sz="quarter" idx="12"/>
          </p:nvPr>
        </p:nvSpPr>
        <p:spPr/>
        <p:txBody>
          <a:bodyPr/>
          <a:lstStyle>
            <a:lvl1pPr>
              <a:defRPr/>
            </a:lvl1pPr>
          </a:lstStyle>
          <a:p>
            <a:fld id="{EA5D6ED5-6705-4C7B-A0A0-8449245301D1}" type="slidenum">
              <a:rPr lang="en-US" altLang="en-US"/>
              <a:pPr/>
              <a:t>‹#›</a:t>
            </a:fld>
            <a:endParaRPr lang="en-US" altLang="en-US"/>
          </a:p>
        </p:txBody>
      </p:sp>
    </p:spTree>
    <p:extLst>
      <p:ext uri="{BB962C8B-B14F-4D97-AF65-F5344CB8AC3E}">
        <p14:creationId xmlns:p14="http://schemas.microsoft.com/office/powerpoint/2010/main" val="2837252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7B298-578D-4F00-B51F-FB54A0F8FEBC}"/>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34C0022-C71B-44EF-B75C-AF225D5366B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7FB0B580-E6ED-4B1A-A97E-145E650DF623}"/>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85FBF67-2659-4932-AE1D-F34A513FC19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C5A04A8-0287-412D-A7A1-4D01A4AC48CA}"/>
              </a:ext>
            </a:extLst>
          </p:cNvPr>
          <p:cNvSpPr>
            <a:spLocks noGrp="1"/>
          </p:cNvSpPr>
          <p:nvPr>
            <p:ph type="sldNum" sz="quarter" idx="12"/>
          </p:nvPr>
        </p:nvSpPr>
        <p:spPr/>
        <p:txBody>
          <a:bodyPr/>
          <a:lstStyle>
            <a:lvl1pPr>
              <a:defRPr/>
            </a:lvl1pPr>
          </a:lstStyle>
          <a:p>
            <a:fld id="{10D893D6-2FB3-4BB1-B8EA-E74F6BA864C4}" type="slidenum">
              <a:rPr lang="en-US" altLang="en-US"/>
              <a:pPr/>
              <a:t>‹#›</a:t>
            </a:fld>
            <a:endParaRPr lang="en-US" altLang="en-US"/>
          </a:p>
        </p:txBody>
      </p:sp>
    </p:spTree>
    <p:extLst>
      <p:ext uri="{BB962C8B-B14F-4D97-AF65-F5344CB8AC3E}">
        <p14:creationId xmlns:p14="http://schemas.microsoft.com/office/powerpoint/2010/main" val="1040393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41777-3D91-4E31-9399-BF7018B6BD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246E44-868C-4B89-ACA8-56247EDB6CB1}"/>
              </a:ext>
            </a:extLst>
          </p:cNvPr>
          <p:cNvSpPr>
            <a:spLocks noGrp="1"/>
          </p:cNvSpPr>
          <p:nvPr>
            <p:ph sz="half" idx="1"/>
          </p:nvPr>
        </p:nvSpPr>
        <p:spPr>
          <a:xfrm>
            <a:off x="1182688" y="2017713"/>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71139CD-281B-4605-BFE2-2A0F8D2E2020}"/>
              </a:ext>
            </a:extLst>
          </p:cNvPr>
          <p:cNvSpPr>
            <a:spLocks noGrp="1"/>
          </p:cNvSpPr>
          <p:nvPr>
            <p:ph sz="half" idx="2"/>
          </p:nvPr>
        </p:nvSpPr>
        <p:spPr>
          <a:xfrm>
            <a:off x="5145088" y="2017713"/>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9BB2020-3D83-48B8-AFDF-996FDDA13854}"/>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326F7E6E-194A-45C9-858F-C56EFB1C21AF}"/>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469E4313-5FD9-47DC-8C8D-8212155E452A}"/>
              </a:ext>
            </a:extLst>
          </p:cNvPr>
          <p:cNvSpPr>
            <a:spLocks noGrp="1"/>
          </p:cNvSpPr>
          <p:nvPr>
            <p:ph type="sldNum" sz="quarter" idx="12"/>
          </p:nvPr>
        </p:nvSpPr>
        <p:spPr/>
        <p:txBody>
          <a:bodyPr/>
          <a:lstStyle>
            <a:lvl1pPr>
              <a:defRPr/>
            </a:lvl1pPr>
          </a:lstStyle>
          <a:p>
            <a:fld id="{3444A014-1B62-48A2-97D9-F572C9C2089C}" type="slidenum">
              <a:rPr lang="en-US" altLang="en-US"/>
              <a:pPr/>
              <a:t>‹#›</a:t>
            </a:fld>
            <a:endParaRPr lang="en-US" altLang="en-US"/>
          </a:p>
        </p:txBody>
      </p:sp>
    </p:spTree>
    <p:extLst>
      <p:ext uri="{BB962C8B-B14F-4D97-AF65-F5344CB8AC3E}">
        <p14:creationId xmlns:p14="http://schemas.microsoft.com/office/powerpoint/2010/main" val="3693818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652BA-39D5-4E3A-BA4D-59470314B4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7D3D83-D5E1-4532-9823-B6B069E767E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E281AB6-DAAA-4EC6-BCB0-5A7E50C1943C}"/>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195B0BD-803B-4309-BE3E-9C5FF6A8B48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291FBFC-8B93-4CCA-9645-C48F8ADBB294}"/>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54D858C-D804-41A2-BAAE-0D565056C4EC}"/>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43F5F7A7-3E8E-434A-AF94-C24F5B5BCDE5}"/>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7B51DA21-DCB4-4913-BC69-0B4A543E46CF}"/>
              </a:ext>
            </a:extLst>
          </p:cNvPr>
          <p:cNvSpPr>
            <a:spLocks noGrp="1"/>
          </p:cNvSpPr>
          <p:nvPr>
            <p:ph type="sldNum" sz="quarter" idx="12"/>
          </p:nvPr>
        </p:nvSpPr>
        <p:spPr/>
        <p:txBody>
          <a:bodyPr/>
          <a:lstStyle>
            <a:lvl1pPr>
              <a:defRPr/>
            </a:lvl1pPr>
          </a:lstStyle>
          <a:p>
            <a:fld id="{519455B3-C0CA-416D-8D43-D2EB6E19327C}" type="slidenum">
              <a:rPr lang="en-US" altLang="en-US"/>
              <a:pPr/>
              <a:t>‹#›</a:t>
            </a:fld>
            <a:endParaRPr lang="en-US" altLang="en-US"/>
          </a:p>
        </p:txBody>
      </p:sp>
    </p:spTree>
    <p:extLst>
      <p:ext uri="{BB962C8B-B14F-4D97-AF65-F5344CB8AC3E}">
        <p14:creationId xmlns:p14="http://schemas.microsoft.com/office/powerpoint/2010/main" val="3248758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E595B-2841-4745-B097-A0B9A72C64D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F62796-CC80-4747-8954-DC928BA28530}"/>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90796541-11A2-4978-B8D7-7414601B8EB9}"/>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18D5CA2E-6F3E-4566-B01B-01B6AD5E2C6F}"/>
              </a:ext>
            </a:extLst>
          </p:cNvPr>
          <p:cNvSpPr>
            <a:spLocks noGrp="1"/>
          </p:cNvSpPr>
          <p:nvPr>
            <p:ph type="sldNum" sz="quarter" idx="12"/>
          </p:nvPr>
        </p:nvSpPr>
        <p:spPr/>
        <p:txBody>
          <a:bodyPr/>
          <a:lstStyle>
            <a:lvl1pPr>
              <a:defRPr/>
            </a:lvl1pPr>
          </a:lstStyle>
          <a:p>
            <a:fld id="{FAAEA93A-208F-48BD-83AF-870D7F1113DC}" type="slidenum">
              <a:rPr lang="en-US" altLang="en-US"/>
              <a:pPr/>
              <a:t>‹#›</a:t>
            </a:fld>
            <a:endParaRPr lang="en-US" altLang="en-US"/>
          </a:p>
        </p:txBody>
      </p:sp>
    </p:spTree>
    <p:extLst>
      <p:ext uri="{BB962C8B-B14F-4D97-AF65-F5344CB8AC3E}">
        <p14:creationId xmlns:p14="http://schemas.microsoft.com/office/powerpoint/2010/main" val="4162794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B4C768-6EA3-419A-869F-A4FAE50CC08B}"/>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1E4A3D54-66E1-427C-84D0-72BD524FDE03}"/>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24DF5A7E-5B43-4424-AA94-6E1070492386}"/>
              </a:ext>
            </a:extLst>
          </p:cNvPr>
          <p:cNvSpPr>
            <a:spLocks noGrp="1"/>
          </p:cNvSpPr>
          <p:nvPr>
            <p:ph type="sldNum" sz="quarter" idx="12"/>
          </p:nvPr>
        </p:nvSpPr>
        <p:spPr/>
        <p:txBody>
          <a:bodyPr/>
          <a:lstStyle>
            <a:lvl1pPr>
              <a:defRPr/>
            </a:lvl1pPr>
          </a:lstStyle>
          <a:p>
            <a:fld id="{45FCF082-28CF-47C0-BD3A-A6E1741EF84A}" type="slidenum">
              <a:rPr lang="en-US" altLang="en-US"/>
              <a:pPr/>
              <a:t>‹#›</a:t>
            </a:fld>
            <a:endParaRPr lang="en-US" altLang="en-US"/>
          </a:p>
        </p:txBody>
      </p:sp>
    </p:spTree>
    <p:extLst>
      <p:ext uri="{BB962C8B-B14F-4D97-AF65-F5344CB8AC3E}">
        <p14:creationId xmlns:p14="http://schemas.microsoft.com/office/powerpoint/2010/main" val="2325316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5DD17-4218-48DB-A4DA-4BEA62B592A8}"/>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8359F5F-9DDC-4680-81F1-84852F8286B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F1B6D9-B66E-43D1-89F0-B4610671614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9F3CB44-A732-4A59-A30C-A932AD60E987}"/>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1E41339D-7039-465D-9F96-1AD47CB42C3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8664EDB-DC20-46E8-92A0-79FBF8B34AA1}"/>
              </a:ext>
            </a:extLst>
          </p:cNvPr>
          <p:cNvSpPr>
            <a:spLocks noGrp="1"/>
          </p:cNvSpPr>
          <p:nvPr>
            <p:ph type="sldNum" sz="quarter" idx="12"/>
          </p:nvPr>
        </p:nvSpPr>
        <p:spPr/>
        <p:txBody>
          <a:bodyPr/>
          <a:lstStyle>
            <a:lvl1pPr>
              <a:defRPr/>
            </a:lvl1pPr>
          </a:lstStyle>
          <a:p>
            <a:fld id="{85D53904-5179-44D8-A5D4-54A57D7815DF}" type="slidenum">
              <a:rPr lang="en-US" altLang="en-US"/>
              <a:pPr/>
              <a:t>‹#›</a:t>
            </a:fld>
            <a:endParaRPr lang="en-US" altLang="en-US"/>
          </a:p>
        </p:txBody>
      </p:sp>
    </p:spTree>
    <p:extLst>
      <p:ext uri="{BB962C8B-B14F-4D97-AF65-F5344CB8AC3E}">
        <p14:creationId xmlns:p14="http://schemas.microsoft.com/office/powerpoint/2010/main" val="2862991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D5902-7E08-42F1-99D7-3A2C0996CB5E}"/>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E67AEC-4B42-43A7-A6D2-4F4D88AFBE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56EA59-2C48-4768-8416-F84B65D2E40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36679F4-44BD-4E29-87A3-D42BAA3814D7}"/>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63440248-8CD2-4A3C-8DF0-1BB1A70D6695}"/>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A62EBB6E-056E-47B6-91C7-52ACE3619350}"/>
              </a:ext>
            </a:extLst>
          </p:cNvPr>
          <p:cNvSpPr>
            <a:spLocks noGrp="1"/>
          </p:cNvSpPr>
          <p:nvPr>
            <p:ph type="sldNum" sz="quarter" idx="12"/>
          </p:nvPr>
        </p:nvSpPr>
        <p:spPr/>
        <p:txBody>
          <a:bodyPr/>
          <a:lstStyle>
            <a:lvl1pPr>
              <a:defRPr/>
            </a:lvl1pPr>
          </a:lstStyle>
          <a:p>
            <a:fld id="{95D84A9C-0C44-442C-A2BB-C599DB7BB5D4}" type="slidenum">
              <a:rPr lang="en-US" altLang="en-US"/>
              <a:pPr/>
              <a:t>‹#›</a:t>
            </a:fld>
            <a:endParaRPr lang="en-US" altLang="en-US"/>
          </a:p>
        </p:txBody>
      </p:sp>
    </p:spTree>
    <p:extLst>
      <p:ext uri="{BB962C8B-B14F-4D97-AF65-F5344CB8AC3E}">
        <p14:creationId xmlns:p14="http://schemas.microsoft.com/office/powerpoint/2010/main" val="1929645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4B290ECC-CCEC-44A3-BA5A-64C07FE1DBBC}"/>
              </a:ext>
            </a:extLst>
          </p:cNvPr>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ltLang="en-US" sz="2400"/>
          </a:p>
        </p:txBody>
      </p:sp>
      <p:sp>
        <p:nvSpPr>
          <p:cNvPr id="44035" name="Rectangle 3">
            <a:extLst>
              <a:ext uri="{FF2B5EF4-FFF2-40B4-BE49-F238E27FC236}">
                <a16:creationId xmlns:a16="http://schemas.microsoft.com/office/drawing/2014/main" id="{F24B1391-ACFC-4D03-BA04-9B47ADE8218F}"/>
              </a:ext>
            </a:extLst>
          </p:cNvPr>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ltLang="en-US" sz="2400"/>
          </a:p>
        </p:txBody>
      </p:sp>
      <p:sp>
        <p:nvSpPr>
          <p:cNvPr id="44036" name="Rectangle 4">
            <a:extLst>
              <a:ext uri="{FF2B5EF4-FFF2-40B4-BE49-F238E27FC236}">
                <a16:creationId xmlns:a16="http://schemas.microsoft.com/office/drawing/2014/main" id="{85BBCC38-34B8-44EB-80CF-A1E423FBF01A}"/>
              </a:ext>
            </a:extLst>
          </p:cNvPr>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ltLang="en-US" sz="2400"/>
          </a:p>
        </p:txBody>
      </p:sp>
      <p:sp>
        <p:nvSpPr>
          <p:cNvPr id="44037" name="Rectangle 5">
            <a:extLst>
              <a:ext uri="{FF2B5EF4-FFF2-40B4-BE49-F238E27FC236}">
                <a16:creationId xmlns:a16="http://schemas.microsoft.com/office/drawing/2014/main" id="{B64639D6-F74F-4C63-A045-1BD07C4D04D9}"/>
              </a:ext>
            </a:extLst>
          </p:cNvPr>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ltLang="en-US" sz="2400"/>
          </a:p>
        </p:txBody>
      </p:sp>
      <p:sp>
        <p:nvSpPr>
          <p:cNvPr id="44038" name="Rectangle 6">
            <a:extLst>
              <a:ext uri="{FF2B5EF4-FFF2-40B4-BE49-F238E27FC236}">
                <a16:creationId xmlns:a16="http://schemas.microsoft.com/office/drawing/2014/main" id="{04BA1127-11D5-4F83-A105-C22BA45CEA38}"/>
              </a:ext>
            </a:extLst>
          </p:cNvPr>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ltLang="en-US" sz="2400"/>
          </a:p>
        </p:txBody>
      </p:sp>
      <p:sp>
        <p:nvSpPr>
          <p:cNvPr id="44039" name="Rectangle 7">
            <a:extLst>
              <a:ext uri="{FF2B5EF4-FFF2-40B4-BE49-F238E27FC236}">
                <a16:creationId xmlns:a16="http://schemas.microsoft.com/office/drawing/2014/main" id="{4D91D84F-F692-40B7-91DD-1ABBC6BB9C4C}"/>
              </a:ext>
            </a:extLst>
          </p:cNvPr>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ltLang="en-US" sz="2400"/>
          </a:p>
        </p:txBody>
      </p:sp>
      <p:sp>
        <p:nvSpPr>
          <p:cNvPr id="44040" name="Rectangle 8">
            <a:extLst>
              <a:ext uri="{FF2B5EF4-FFF2-40B4-BE49-F238E27FC236}">
                <a16:creationId xmlns:a16="http://schemas.microsoft.com/office/drawing/2014/main" id="{6C95B8A3-31DF-4923-B621-C81869941E6C}"/>
              </a:ext>
            </a:extLst>
          </p:cNvPr>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ltLang="en-US" sz="2400"/>
          </a:p>
        </p:txBody>
      </p:sp>
      <p:sp>
        <p:nvSpPr>
          <p:cNvPr id="44041" name="Rectangle 9">
            <a:extLst>
              <a:ext uri="{FF2B5EF4-FFF2-40B4-BE49-F238E27FC236}">
                <a16:creationId xmlns:a16="http://schemas.microsoft.com/office/drawing/2014/main" id="{367CE17B-7CA3-42EF-B5E3-2EDA10E1FD85}"/>
              </a:ext>
            </a:extLst>
          </p:cNvPr>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44042" name="Rectangle 10">
            <a:extLst>
              <a:ext uri="{FF2B5EF4-FFF2-40B4-BE49-F238E27FC236}">
                <a16:creationId xmlns:a16="http://schemas.microsoft.com/office/drawing/2014/main" id="{A9BE426E-5200-4D08-93AD-A8C03E764199}"/>
              </a:ext>
            </a:extLst>
          </p:cNvPr>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4043" name="Rectangle 11">
            <a:extLst>
              <a:ext uri="{FF2B5EF4-FFF2-40B4-BE49-F238E27FC236}">
                <a16:creationId xmlns:a16="http://schemas.microsoft.com/office/drawing/2014/main" id="{A35719AD-552A-4EED-A32B-1031CABE6F6B}"/>
              </a:ext>
            </a:extLst>
          </p:cNvPr>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endParaRPr lang="en-US" altLang="en-US"/>
          </a:p>
        </p:txBody>
      </p:sp>
      <p:sp>
        <p:nvSpPr>
          <p:cNvPr id="44044" name="Rectangle 12">
            <a:extLst>
              <a:ext uri="{FF2B5EF4-FFF2-40B4-BE49-F238E27FC236}">
                <a16:creationId xmlns:a16="http://schemas.microsoft.com/office/drawing/2014/main" id="{55314F96-44B6-4982-8A5B-A1AE1DB29D24}"/>
              </a:ext>
            </a:extLst>
          </p:cNvPr>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ltLang="en-US"/>
          </a:p>
        </p:txBody>
      </p:sp>
      <p:sp>
        <p:nvSpPr>
          <p:cNvPr id="44045" name="Rectangle 13">
            <a:extLst>
              <a:ext uri="{FF2B5EF4-FFF2-40B4-BE49-F238E27FC236}">
                <a16:creationId xmlns:a16="http://schemas.microsoft.com/office/drawing/2014/main" id="{7C44A35D-4EAC-4AB8-963D-ABF60874F2A7}"/>
              </a:ext>
            </a:extLst>
          </p:cNvPr>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fld id="{AD35688A-18E7-44B8-BCEB-E29E155F1E4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anose="020B0604030504040204" pitchFamily="34" charset="0"/>
        </a:defRPr>
      </a:lvl2pPr>
      <a:lvl3pPr algn="l" rtl="0" fontAlgn="base">
        <a:spcBef>
          <a:spcPct val="0"/>
        </a:spcBef>
        <a:spcAft>
          <a:spcPct val="0"/>
        </a:spcAft>
        <a:defRPr sz="4400">
          <a:solidFill>
            <a:schemeClr val="tx2"/>
          </a:solidFill>
          <a:latin typeface="Tahoma" panose="020B0604030504040204" pitchFamily="34" charset="0"/>
        </a:defRPr>
      </a:lvl3pPr>
      <a:lvl4pPr algn="l" rtl="0" fontAlgn="base">
        <a:spcBef>
          <a:spcPct val="0"/>
        </a:spcBef>
        <a:spcAft>
          <a:spcPct val="0"/>
        </a:spcAft>
        <a:defRPr sz="4400">
          <a:solidFill>
            <a:schemeClr val="tx2"/>
          </a:solidFill>
          <a:latin typeface="Tahoma" panose="020B0604030504040204" pitchFamily="34" charset="0"/>
        </a:defRPr>
      </a:lvl4pPr>
      <a:lvl5pPr algn="l" rtl="0" fontAlgn="base">
        <a:spcBef>
          <a:spcPct val="0"/>
        </a:spcBef>
        <a:spcAft>
          <a:spcPct val="0"/>
        </a:spcAft>
        <a:defRPr sz="4400">
          <a:solidFill>
            <a:schemeClr val="tx2"/>
          </a:solidFill>
          <a:latin typeface="Tahoma" panose="020B0604030504040204" pitchFamily="34" charset="0"/>
        </a:defRPr>
      </a:lvl5pPr>
      <a:lvl6pPr marL="457200" algn="l" rtl="0" fontAlgn="base">
        <a:spcBef>
          <a:spcPct val="0"/>
        </a:spcBef>
        <a:spcAft>
          <a:spcPct val="0"/>
        </a:spcAft>
        <a:defRPr sz="4400">
          <a:solidFill>
            <a:schemeClr val="tx2"/>
          </a:solidFill>
          <a:latin typeface="Tahoma" panose="020B0604030504040204" pitchFamily="34" charset="0"/>
        </a:defRPr>
      </a:lvl6pPr>
      <a:lvl7pPr marL="914400" algn="l" rtl="0" fontAlgn="base">
        <a:spcBef>
          <a:spcPct val="0"/>
        </a:spcBef>
        <a:spcAft>
          <a:spcPct val="0"/>
        </a:spcAft>
        <a:defRPr sz="4400">
          <a:solidFill>
            <a:schemeClr val="tx2"/>
          </a:solidFill>
          <a:latin typeface="Tahoma" panose="020B0604030504040204" pitchFamily="34" charset="0"/>
        </a:defRPr>
      </a:lvl7pPr>
      <a:lvl8pPr marL="1371600" algn="l" rtl="0" fontAlgn="base">
        <a:spcBef>
          <a:spcPct val="0"/>
        </a:spcBef>
        <a:spcAft>
          <a:spcPct val="0"/>
        </a:spcAft>
        <a:defRPr sz="4400">
          <a:solidFill>
            <a:schemeClr val="tx2"/>
          </a:solidFill>
          <a:latin typeface="Tahoma" panose="020B0604030504040204" pitchFamily="34" charset="0"/>
        </a:defRPr>
      </a:lvl8pPr>
      <a:lvl9pPr marL="1828800" algn="l" rtl="0" fontAlgn="base">
        <a:spcBef>
          <a:spcPct val="0"/>
        </a:spcBef>
        <a:spcAft>
          <a:spcPct val="0"/>
        </a:spcAft>
        <a:defRPr sz="4400">
          <a:solidFill>
            <a:schemeClr val="tx2"/>
          </a:solidFill>
          <a:latin typeface="Tahoma" panose="020B0604030504040204" pitchFamily="34" charset="0"/>
        </a:defRPr>
      </a:lvl9pPr>
    </p:titleStyle>
    <p:bodyStyle>
      <a:lvl1pPr marL="342900" indent="-342900" algn="l" rtl="0" fontAlgn="base">
        <a:spcBef>
          <a:spcPct val="20000"/>
        </a:spcBef>
        <a:spcAft>
          <a:spcPct val="0"/>
        </a:spcAft>
        <a:buClr>
          <a:schemeClr val="folHlink"/>
        </a:buClr>
        <a:buSzPct val="60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anose="05000000000000000000" pitchFamily="2" charset="2"/>
        <a:buChar char="n"/>
        <a:defRPr sz="2800" kern="1200">
          <a:solidFill>
            <a:schemeClr val="tx1"/>
          </a:solidFill>
          <a:latin typeface="+mn-lt"/>
          <a:ea typeface="+mn-ea"/>
          <a:cs typeface="+mn-cs"/>
        </a:defRPr>
      </a:lvl2pPr>
      <a:lvl3pPr marL="1143000" indent="-228600" algn="l" rtl="0" fontAlgn="base">
        <a:spcBef>
          <a:spcPct val="20000"/>
        </a:spcBef>
        <a:spcAft>
          <a:spcPct val="0"/>
        </a:spcAft>
        <a:buClr>
          <a:schemeClr val="folHlink"/>
        </a:buClr>
        <a:buSzPct val="50000"/>
        <a:buFont typeface="Wingdings" panose="05000000000000000000"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55000"/>
        <a:buFont typeface="Wingdings" panose="05000000000000000000" pitchFamily="2" charset="2"/>
        <a:buChar char="n"/>
        <a:defRPr sz="2000" kern="1200">
          <a:solidFill>
            <a:schemeClr val="tx1"/>
          </a:solidFill>
          <a:latin typeface="+mn-lt"/>
          <a:ea typeface="+mn-ea"/>
          <a:cs typeface="+mn-cs"/>
        </a:defRPr>
      </a:lvl4pPr>
      <a:lvl5pPr marL="2057400" indent="-228600" algn="l" rtl="0" fontAlgn="base">
        <a:spcBef>
          <a:spcPct val="20000"/>
        </a:spcBef>
        <a:spcAft>
          <a:spcPct val="0"/>
        </a:spcAft>
        <a:buClr>
          <a:schemeClr val="accent1"/>
        </a:buClr>
        <a:buSzPct val="50000"/>
        <a:buFont typeface="Wingdings" panose="05000000000000000000" pitchFamily="2" charset="2"/>
        <a:buChar char="n"/>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ECD3D6F-6B06-4511-9464-9C567E70681F}"/>
              </a:ext>
            </a:extLst>
          </p:cNvPr>
          <p:cNvSpPr>
            <a:spLocks noGrp="1" noChangeArrowheads="1"/>
          </p:cNvSpPr>
          <p:nvPr>
            <p:ph type="ctrTitle"/>
          </p:nvPr>
        </p:nvSpPr>
        <p:spPr/>
        <p:txBody>
          <a:bodyPr/>
          <a:lstStyle/>
          <a:p>
            <a:r>
              <a:rPr lang="en-US" altLang="en-US"/>
              <a:t>Temporary Alpha Positions</a:t>
            </a:r>
          </a:p>
        </p:txBody>
      </p:sp>
      <p:sp>
        <p:nvSpPr>
          <p:cNvPr id="2051" name="Rectangle 3">
            <a:extLst>
              <a:ext uri="{FF2B5EF4-FFF2-40B4-BE49-F238E27FC236}">
                <a16:creationId xmlns:a16="http://schemas.microsoft.com/office/drawing/2014/main" id="{51710F26-48F5-408B-B735-38ED40E6E90D}"/>
              </a:ext>
            </a:extLst>
          </p:cNvPr>
          <p:cNvSpPr>
            <a:spLocks noGrp="1" noChangeArrowheads="1"/>
          </p:cNvSpPr>
          <p:nvPr>
            <p:ph type="subTitle" idx="1"/>
          </p:nvPr>
        </p:nvSpPr>
        <p:spPr/>
        <p:txBody>
          <a:bodyPr/>
          <a:lstStyle/>
          <a:p>
            <a:endParaRPr lang="en-US" altLang="en-US"/>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4E72C1A0-E4C9-495D-A8C7-55AE18118407}"/>
              </a:ext>
            </a:extLst>
          </p:cNvPr>
          <p:cNvSpPr>
            <a:spLocks noGrp="1" noChangeArrowheads="1"/>
          </p:cNvSpPr>
          <p:nvPr>
            <p:ph type="title"/>
          </p:nvPr>
        </p:nvSpPr>
        <p:spPr/>
        <p:txBody>
          <a:bodyPr/>
          <a:lstStyle/>
          <a:p>
            <a:r>
              <a:rPr lang="en-US" altLang="en-US" sz="2800" i="1">
                <a:solidFill>
                  <a:schemeClr val="tx1"/>
                </a:solidFill>
              </a:rPr>
              <a:t>Temporary Alpha Positions</a:t>
            </a:r>
          </a:p>
        </p:txBody>
      </p:sp>
      <p:sp>
        <p:nvSpPr>
          <p:cNvPr id="60419" name="Rectangle 3">
            <a:extLst>
              <a:ext uri="{FF2B5EF4-FFF2-40B4-BE49-F238E27FC236}">
                <a16:creationId xmlns:a16="http://schemas.microsoft.com/office/drawing/2014/main" id="{70F7F12D-97A5-4503-AB84-5ADDC6D6938A}"/>
              </a:ext>
            </a:extLst>
          </p:cNvPr>
          <p:cNvSpPr>
            <a:spLocks noGrp="1" noChangeArrowheads="1"/>
          </p:cNvSpPr>
          <p:nvPr>
            <p:ph type="body" idx="1"/>
          </p:nvPr>
        </p:nvSpPr>
        <p:spPr>
          <a:xfrm>
            <a:off x="1219200" y="1981200"/>
            <a:ext cx="7772400" cy="4114800"/>
          </a:xfrm>
        </p:spPr>
        <p:txBody>
          <a:bodyPr/>
          <a:lstStyle/>
          <a:p>
            <a:pPr lvl="2">
              <a:lnSpc>
                <a:spcPct val="80000"/>
              </a:lnSpc>
              <a:buFont typeface="Wingdings" panose="05000000000000000000" pitchFamily="2" charset="2"/>
              <a:buNone/>
            </a:pPr>
            <a:r>
              <a:rPr lang="en-US" altLang="en-US" sz="1800">
                <a:solidFill>
                  <a:schemeClr val="accent2"/>
                </a:solidFill>
              </a:rPr>
              <a:t>Who can be paid from these positions?</a:t>
            </a:r>
          </a:p>
          <a:p>
            <a:pPr lvl="2">
              <a:lnSpc>
                <a:spcPct val="80000"/>
              </a:lnSpc>
              <a:buFont typeface="Wingdings" panose="05000000000000000000" pitchFamily="2" charset="2"/>
              <a:buNone/>
            </a:pPr>
            <a:endParaRPr lang="en-US" altLang="en-US" sz="1800">
              <a:solidFill>
                <a:schemeClr val="accent2"/>
              </a:solidFill>
            </a:endParaRPr>
          </a:p>
          <a:p>
            <a:pPr>
              <a:lnSpc>
                <a:spcPct val="80000"/>
              </a:lnSpc>
            </a:pPr>
            <a:r>
              <a:rPr lang="en-US" altLang="en-US" sz="2000"/>
              <a:t>After researching the payments made in HRS as uncontrolled positions, it was determined that several different position types were needed. Six Categories were established:</a:t>
            </a:r>
          </a:p>
          <a:p>
            <a:pPr>
              <a:lnSpc>
                <a:spcPct val="80000"/>
              </a:lnSpc>
            </a:pPr>
            <a:endParaRPr lang="en-US" altLang="en-US" sz="1200"/>
          </a:p>
          <a:p>
            <a:pPr>
              <a:lnSpc>
                <a:spcPct val="80000"/>
              </a:lnSpc>
            </a:pPr>
            <a:r>
              <a:rPr lang="en-US" altLang="en-US" sz="2000"/>
              <a:t>D = Departmental Salaries for undergraduate students and hourly graduate students – account 140210</a:t>
            </a:r>
            <a:endParaRPr lang="en-US" altLang="en-US" sz="1200"/>
          </a:p>
          <a:p>
            <a:pPr>
              <a:lnSpc>
                <a:spcPct val="80000"/>
              </a:lnSpc>
            </a:pPr>
            <a:r>
              <a:rPr lang="en-US" altLang="en-US" sz="2000"/>
              <a:t>T = SPA Temporary -  account 140010</a:t>
            </a:r>
          </a:p>
          <a:p>
            <a:pPr>
              <a:lnSpc>
                <a:spcPct val="80000"/>
              </a:lnSpc>
            </a:pPr>
            <a:r>
              <a:rPr lang="en-US" altLang="en-US" sz="2000"/>
              <a:t>G = Graduate Student (Flat pay) account 101030 or 101010</a:t>
            </a:r>
          </a:p>
          <a:p>
            <a:pPr>
              <a:lnSpc>
                <a:spcPct val="80000"/>
              </a:lnSpc>
            </a:pPr>
            <a:r>
              <a:rPr lang="en-US" altLang="en-US" sz="2000"/>
              <a:t>E = Temporary Faculty  Lecturer -  account 101030</a:t>
            </a:r>
          </a:p>
          <a:p>
            <a:pPr>
              <a:lnSpc>
                <a:spcPct val="80000"/>
              </a:lnSpc>
            </a:pPr>
            <a:r>
              <a:rPr lang="en-US" altLang="en-US" sz="2000"/>
              <a:t>N = Temporary Non-Teaching Lecturer - account 101010</a:t>
            </a:r>
          </a:p>
          <a:p>
            <a:pPr>
              <a:lnSpc>
                <a:spcPct val="80000"/>
              </a:lnSpc>
            </a:pPr>
            <a:r>
              <a:rPr lang="en-US" altLang="en-US" sz="2000"/>
              <a:t>W= Workstudy - account 140220</a:t>
            </a:r>
          </a:p>
          <a:p>
            <a:pPr>
              <a:lnSpc>
                <a:spcPct val="80000"/>
              </a:lnSpc>
            </a:pPr>
            <a:endParaRPr lang="en-US" altLang="en-US" sz="2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73143569-5E39-431F-8B60-A32F9F3F870E}"/>
              </a:ext>
            </a:extLst>
          </p:cNvPr>
          <p:cNvSpPr>
            <a:spLocks noGrp="1" noChangeArrowheads="1"/>
          </p:cNvSpPr>
          <p:nvPr>
            <p:ph type="title"/>
          </p:nvPr>
        </p:nvSpPr>
        <p:spPr/>
        <p:txBody>
          <a:bodyPr/>
          <a:lstStyle/>
          <a:p>
            <a:r>
              <a:rPr lang="en-US" altLang="en-US" sz="2800" i="1">
                <a:solidFill>
                  <a:schemeClr val="tx1"/>
                </a:solidFill>
              </a:rPr>
              <a:t>Temporary Alpha Positions</a:t>
            </a:r>
          </a:p>
        </p:txBody>
      </p:sp>
      <p:sp>
        <p:nvSpPr>
          <p:cNvPr id="62467" name="Rectangle 3">
            <a:extLst>
              <a:ext uri="{FF2B5EF4-FFF2-40B4-BE49-F238E27FC236}">
                <a16:creationId xmlns:a16="http://schemas.microsoft.com/office/drawing/2014/main" id="{E57468DD-1B76-4D48-96F6-864742B35BA7}"/>
              </a:ext>
            </a:extLst>
          </p:cNvPr>
          <p:cNvSpPr>
            <a:spLocks noGrp="1" noChangeArrowheads="1"/>
          </p:cNvSpPr>
          <p:nvPr>
            <p:ph type="body" idx="1"/>
          </p:nvPr>
        </p:nvSpPr>
        <p:spPr>
          <a:xfrm>
            <a:off x="1219200" y="1981200"/>
            <a:ext cx="7772400" cy="4114800"/>
          </a:xfrm>
        </p:spPr>
        <p:txBody>
          <a:bodyPr/>
          <a:lstStyle/>
          <a:p>
            <a:pPr lvl="2">
              <a:lnSpc>
                <a:spcPct val="80000"/>
              </a:lnSpc>
              <a:buFont typeface="Wingdings" panose="05000000000000000000" pitchFamily="2" charset="2"/>
              <a:buNone/>
            </a:pPr>
            <a:endParaRPr lang="en-US" altLang="en-US" sz="1800">
              <a:solidFill>
                <a:schemeClr val="accent2"/>
              </a:solidFill>
            </a:endParaRPr>
          </a:p>
          <a:p>
            <a:pPr lvl="2">
              <a:lnSpc>
                <a:spcPct val="80000"/>
              </a:lnSpc>
              <a:buFont typeface="Wingdings" panose="05000000000000000000" pitchFamily="2" charset="2"/>
              <a:buNone/>
            </a:pPr>
            <a:r>
              <a:rPr lang="en-US" altLang="en-US" sz="1800">
                <a:solidFill>
                  <a:schemeClr val="accent2"/>
                </a:solidFill>
              </a:rPr>
              <a:t>How do you know which position number to use?</a:t>
            </a:r>
          </a:p>
          <a:p>
            <a:pPr>
              <a:lnSpc>
                <a:spcPct val="80000"/>
              </a:lnSpc>
            </a:pPr>
            <a:endParaRPr lang="en-US" altLang="en-US" sz="2000"/>
          </a:p>
          <a:p>
            <a:pPr>
              <a:lnSpc>
                <a:spcPct val="80000"/>
              </a:lnSpc>
            </a:pPr>
            <a:r>
              <a:rPr lang="en-US" altLang="en-US" sz="2000"/>
              <a:t>To determine your Temporary Alpha Position number you simply determine the type of payment you are going to make, select the corresponding Alpha Letter, and add your 5 digit position number.</a:t>
            </a:r>
          </a:p>
          <a:p>
            <a:pPr>
              <a:lnSpc>
                <a:spcPct val="80000"/>
              </a:lnSpc>
            </a:pPr>
            <a:endParaRPr lang="en-US" altLang="en-US" sz="1200"/>
          </a:p>
          <a:p>
            <a:pPr>
              <a:lnSpc>
                <a:spcPct val="80000"/>
              </a:lnSpc>
            </a:pPr>
            <a:r>
              <a:rPr lang="en-US" altLang="en-US" sz="2000"/>
              <a:t>If you need to pay a student, you would look through the alpha listing and find position type D which is the alpha established to pay departmental students.</a:t>
            </a:r>
          </a:p>
          <a:p>
            <a:pPr>
              <a:lnSpc>
                <a:spcPct val="80000"/>
              </a:lnSpc>
            </a:pPr>
            <a:endParaRPr lang="en-US" altLang="en-US" sz="1200"/>
          </a:p>
          <a:p>
            <a:pPr>
              <a:lnSpc>
                <a:spcPct val="80000"/>
              </a:lnSpc>
            </a:pPr>
            <a:r>
              <a:rPr lang="en-US" altLang="en-US" sz="2000"/>
              <a:t>To that add your magical 5 digit position number that was established for your organization code and you will have your Temporary Alpha Positions.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AF8C61F0-BBB1-41E6-A12B-6627F29C439E}"/>
              </a:ext>
            </a:extLst>
          </p:cNvPr>
          <p:cNvSpPr>
            <a:spLocks noGrp="1" noChangeArrowheads="1"/>
          </p:cNvSpPr>
          <p:nvPr>
            <p:ph type="title"/>
          </p:nvPr>
        </p:nvSpPr>
        <p:spPr/>
        <p:txBody>
          <a:bodyPr/>
          <a:lstStyle/>
          <a:p>
            <a:r>
              <a:rPr lang="en-US" altLang="en-US" sz="2800" i="1">
                <a:solidFill>
                  <a:schemeClr val="tx1"/>
                </a:solidFill>
              </a:rPr>
              <a:t>Temporary Alpha Positions</a:t>
            </a:r>
          </a:p>
        </p:txBody>
      </p:sp>
      <p:sp>
        <p:nvSpPr>
          <p:cNvPr id="63491" name="Rectangle 3">
            <a:extLst>
              <a:ext uri="{FF2B5EF4-FFF2-40B4-BE49-F238E27FC236}">
                <a16:creationId xmlns:a16="http://schemas.microsoft.com/office/drawing/2014/main" id="{6DC8B530-5474-461C-84EE-435178D4CAFD}"/>
              </a:ext>
            </a:extLst>
          </p:cNvPr>
          <p:cNvSpPr>
            <a:spLocks noGrp="1" noChangeArrowheads="1"/>
          </p:cNvSpPr>
          <p:nvPr>
            <p:ph type="body" idx="1"/>
          </p:nvPr>
        </p:nvSpPr>
        <p:spPr/>
        <p:txBody>
          <a:bodyPr/>
          <a:lstStyle/>
          <a:p>
            <a:pPr lvl="2">
              <a:lnSpc>
                <a:spcPct val="80000"/>
              </a:lnSpc>
              <a:buFont typeface="Wingdings" panose="05000000000000000000" pitchFamily="2" charset="2"/>
              <a:buNone/>
            </a:pPr>
            <a:r>
              <a:rPr lang="en-US" altLang="en-US" sz="1600" b="1">
                <a:solidFill>
                  <a:schemeClr val="accent2"/>
                </a:solidFill>
              </a:rPr>
              <a:t>How was the default FOAPAL chosen for each position number?</a:t>
            </a:r>
          </a:p>
          <a:p>
            <a:pPr>
              <a:lnSpc>
                <a:spcPct val="80000"/>
              </a:lnSpc>
            </a:pPr>
            <a:endParaRPr lang="en-US" altLang="en-US" sz="1600" b="1"/>
          </a:p>
          <a:p>
            <a:pPr>
              <a:lnSpc>
                <a:spcPct val="80000"/>
              </a:lnSpc>
            </a:pPr>
            <a:r>
              <a:rPr lang="en-US" altLang="en-US" sz="2000"/>
              <a:t>Banner HR requires that a FOAPAL be assigned to each position</a:t>
            </a:r>
          </a:p>
          <a:p>
            <a:pPr>
              <a:lnSpc>
                <a:spcPct val="80000"/>
              </a:lnSpc>
            </a:pPr>
            <a:endParaRPr lang="en-US" altLang="en-US" sz="1200"/>
          </a:p>
          <a:p>
            <a:pPr>
              <a:lnSpc>
                <a:spcPct val="80000"/>
              </a:lnSpc>
            </a:pPr>
            <a:r>
              <a:rPr lang="en-US" altLang="en-US" sz="2000"/>
              <a:t>To assure that the payments have a FOAPAL to be charged to, the FOAPAL has to be a permanent funding source</a:t>
            </a:r>
          </a:p>
          <a:p>
            <a:pPr>
              <a:lnSpc>
                <a:spcPct val="80000"/>
              </a:lnSpc>
            </a:pPr>
            <a:endParaRPr lang="en-US" altLang="en-US" sz="1200"/>
          </a:p>
          <a:p>
            <a:pPr>
              <a:lnSpc>
                <a:spcPct val="80000"/>
              </a:lnSpc>
            </a:pPr>
            <a:r>
              <a:rPr lang="en-US" altLang="en-US" sz="2000"/>
              <a:t>A permanent state funding source was chosen for each position beginning with Purpose 101 -  Instruction</a:t>
            </a:r>
          </a:p>
          <a:p>
            <a:pPr>
              <a:lnSpc>
                <a:spcPct val="80000"/>
              </a:lnSpc>
            </a:pPr>
            <a:endParaRPr lang="en-US" altLang="en-US" sz="1200"/>
          </a:p>
          <a:p>
            <a:pPr>
              <a:lnSpc>
                <a:spcPct val="80000"/>
              </a:lnSpc>
            </a:pPr>
            <a:r>
              <a:rPr lang="en-US" altLang="en-US" sz="2000"/>
              <a:t>The only exception is for Student Activity FOAPALS which are considered permanent</a:t>
            </a:r>
          </a:p>
          <a:p>
            <a:pPr>
              <a:lnSpc>
                <a:spcPct val="80000"/>
              </a:lnSpc>
            </a:pPr>
            <a:endParaRPr lang="en-US" altLang="en-US" sz="1200"/>
          </a:p>
          <a:p>
            <a:pPr>
              <a:lnSpc>
                <a:spcPct val="80000"/>
              </a:lnSpc>
            </a:pPr>
            <a:r>
              <a:rPr lang="en-US" altLang="en-US" sz="2000"/>
              <a:t>Overhead Funds, Trust Funds and  Contract and Grant Funds are not considered to be permanent funding.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32598A21-5752-4189-94A6-A9AB3CB3574B}"/>
              </a:ext>
            </a:extLst>
          </p:cNvPr>
          <p:cNvSpPr>
            <a:spLocks noGrp="1" noChangeArrowheads="1"/>
          </p:cNvSpPr>
          <p:nvPr>
            <p:ph type="title"/>
          </p:nvPr>
        </p:nvSpPr>
        <p:spPr/>
        <p:txBody>
          <a:bodyPr/>
          <a:lstStyle/>
          <a:p>
            <a:r>
              <a:rPr lang="en-US" altLang="en-US" sz="2800" i="1">
                <a:solidFill>
                  <a:schemeClr val="tx1"/>
                </a:solidFill>
              </a:rPr>
              <a:t>Temporary Alpha Positions</a:t>
            </a:r>
          </a:p>
        </p:txBody>
      </p:sp>
      <p:sp>
        <p:nvSpPr>
          <p:cNvPr id="64515" name="Rectangle 3">
            <a:extLst>
              <a:ext uri="{FF2B5EF4-FFF2-40B4-BE49-F238E27FC236}">
                <a16:creationId xmlns:a16="http://schemas.microsoft.com/office/drawing/2014/main" id="{D958AA90-1FF8-4F1B-8748-E045DBB6A755}"/>
              </a:ext>
            </a:extLst>
          </p:cNvPr>
          <p:cNvSpPr>
            <a:spLocks noGrp="1" noChangeArrowheads="1"/>
          </p:cNvSpPr>
          <p:nvPr>
            <p:ph type="body" idx="1"/>
          </p:nvPr>
        </p:nvSpPr>
        <p:spPr/>
        <p:txBody>
          <a:bodyPr/>
          <a:lstStyle/>
          <a:p>
            <a:r>
              <a:rPr lang="en-US" altLang="en-US"/>
              <a:t>Let’s look at an example on our system</a:t>
            </a:r>
          </a:p>
          <a:p>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B744FA81-198A-4A78-8286-9BDD15CB61E9}"/>
              </a:ext>
            </a:extLst>
          </p:cNvPr>
          <p:cNvSpPr>
            <a:spLocks noGrp="1" noChangeArrowheads="1"/>
          </p:cNvSpPr>
          <p:nvPr>
            <p:ph type="title"/>
          </p:nvPr>
        </p:nvSpPr>
        <p:spPr/>
        <p:txBody>
          <a:bodyPr/>
          <a:lstStyle/>
          <a:p>
            <a:r>
              <a:rPr lang="en-US" altLang="en-US" sz="2800" i="1">
                <a:solidFill>
                  <a:schemeClr val="tx1"/>
                </a:solidFill>
              </a:rPr>
              <a:t>Temporary Alpha Positions</a:t>
            </a:r>
          </a:p>
        </p:txBody>
      </p:sp>
      <p:sp>
        <p:nvSpPr>
          <p:cNvPr id="65539" name="Rectangle 3">
            <a:extLst>
              <a:ext uri="{FF2B5EF4-FFF2-40B4-BE49-F238E27FC236}">
                <a16:creationId xmlns:a16="http://schemas.microsoft.com/office/drawing/2014/main" id="{9A527F06-42AD-48D1-AE82-1DDAF63B645D}"/>
              </a:ext>
            </a:extLst>
          </p:cNvPr>
          <p:cNvSpPr>
            <a:spLocks noGrp="1" noChangeArrowheads="1"/>
          </p:cNvSpPr>
          <p:nvPr>
            <p:ph type="body" idx="1"/>
          </p:nvPr>
        </p:nvSpPr>
        <p:spPr/>
        <p:txBody>
          <a:bodyPr/>
          <a:lstStyle/>
          <a:p>
            <a:r>
              <a:rPr lang="en-US" altLang="en-US"/>
              <a:t>Let’s also review a example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13486E20-12C3-4AD0-B1A0-56402C260533}"/>
              </a:ext>
            </a:extLst>
          </p:cNvPr>
          <p:cNvSpPr>
            <a:spLocks noGrp="1" noChangeArrowheads="1"/>
          </p:cNvSpPr>
          <p:nvPr>
            <p:ph type="title"/>
          </p:nvPr>
        </p:nvSpPr>
        <p:spPr/>
        <p:txBody>
          <a:bodyPr/>
          <a:lstStyle/>
          <a:p>
            <a:r>
              <a:rPr lang="en-US" altLang="en-US" sz="2800" i="1">
                <a:solidFill>
                  <a:schemeClr val="tx1"/>
                </a:solidFill>
              </a:rPr>
              <a:t>Temporary Alpha Positions</a:t>
            </a:r>
          </a:p>
        </p:txBody>
      </p:sp>
      <p:sp>
        <p:nvSpPr>
          <p:cNvPr id="66563" name="Rectangle 3">
            <a:extLst>
              <a:ext uri="{FF2B5EF4-FFF2-40B4-BE49-F238E27FC236}">
                <a16:creationId xmlns:a16="http://schemas.microsoft.com/office/drawing/2014/main" id="{4EA0A0CD-A3FC-4479-A75F-4E72AFDD0FC4}"/>
              </a:ext>
            </a:extLst>
          </p:cNvPr>
          <p:cNvSpPr>
            <a:spLocks noGrp="1" noChangeArrowheads="1"/>
          </p:cNvSpPr>
          <p:nvPr>
            <p:ph type="body" idx="1"/>
          </p:nvPr>
        </p:nvSpPr>
        <p:spPr/>
        <p:txBody>
          <a:bodyPr/>
          <a:lstStyle/>
          <a:p>
            <a:pPr>
              <a:lnSpc>
                <a:spcPct val="90000"/>
              </a:lnSpc>
            </a:pPr>
            <a:r>
              <a:rPr lang="en-US" altLang="en-US" sz="2800"/>
              <a:t>Each position has a home organization which is the same as the organization on the spreadsheet. This should be the same organization that is on the FOAPAL. The home organization code determines security for this position.</a:t>
            </a:r>
          </a:p>
          <a:p>
            <a:pPr>
              <a:lnSpc>
                <a:spcPct val="90000"/>
              </a:lnSpc>
            </a:pPr>
            <a:r>
              <a:rPr lang="en-US" altLang="en-US" sz="2800"/>
              <a:t>The position also has a FOAPAL listed on the Labor Distribution Tab.</a:t>
            </a:r>
          </a:p>
          <a:p>
            <a:pPr>
              <a:lnSpc>
                <a:spcPct val="90000"/>
              </a:lnSpc>
            </a:pPr>
            <a:r>
              <a:rPr lang="en-US" altLang="en-US" sz="2800"/>
              <a:t>Wonder if that is not the correct FOAPAL, what do you do?</a:t>
            </a:r>
          </a:p>
          <a:p>
            <a:pPr>
              <a:lnSpc>
                <a:spcPct val="90000"/>
              </a:lnSpc>
              <a:buFont typeface="Wingdings" panose="05000000000000000000" pitchFamily="2" charset="2"/>
              <a:buNone/>
            </a:pPr>
            <a:endParaRPr lang="en-US" altLang="en-US" sz="2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CFC834BB-BA7C-4C1F-ADD3-AEC3293B1528}"/>
              </a:ext>
            </a:extLst>
          </p:cNvPr>
          <p:cNvSpPr>
            <a:spLocks noGrp="1" noChangeArrowheads="1"/>
          </p:cNvSpPr>
          <p:nvPr>
            <p:ph type="title"/>
          </p:nvPr>
        </p:nvSpPr>
        <p:spPr/>
        <p:txBody>
          <a:bodyPr/>
          <a:lstStyle/>
          <a:p>
            <a:r>
              <a:rPr lang="en-US" altLang="en-US" sz="2800" i="1">
                <a:solidFill>
                  <a:schemeClr val="tx1"/>
                </a:solidFill>
              </a:rPr>
              <a:t>Temporary Alpha Positions</a:t>
            </a:r>
          </a:p>
        </p:txBody>
      </p:sp>
      <p:sp>
        <p:nvSpPr>
          <p:cNvPr id="67587" name="Rectangle 3">
            <a:extLst>
              <a:ext uri="{FF2B5EF4-FFF2-40B4-BE49-F238E27FC236}">
                <a16:creationId xmlns:a16="http://schemas.microsoft.com/office/drawing/2014/main" id="{10201CD8-1805-457D-B15A-DC39187ADC70}"/>
              </a:ext>
            </a:extLst>
          </p:cNvPr>
          <p:cNvSpPr>
            <a:spLocks noGrp="1" noChangeArrowheads="1"/>
          </p:cNvSpPr>
          <p:nvPr>
            <p:ph type="body" idx="1"/>
          </p:nvPr>
        </p:nvSpPr>
        <p:spPr>
          <a:xfrm>
            <a:off x="1219200" y="1981200"/>
            <a:ext cx="7772400" cy="4114800"/>
          </a:xfrm>
        </p:spPr>
        <p:txBody>
          <a:bodyPr/>
          <a:lstStyle/>
          <a:p>
            <a:pPr lvl="2">
              <a:buFont typeface="Wingdings" panose="05000000000000000000" pitchFamily="2" charset="2"/>
              <a:buNone/>
            </a:pPr>
            <a:r>
              <a:rPr lang="en-US" altLang="en-US">
                <a:solidFill>
                  <a:schemeClr val="accent2"/>
                </a:solidFill>
              </a:rPr>
              <a:t>How do you change the FOAPAL on the position?</a:t>
            </a:r>
          </a:p>
          <a:p>
            <a:pPr lvl="2">
              <a:buFont typeface="Wingdings" panose="05000000000000000000" pitchFamily="2" charset="2"/>
              <a:buNone/>
            </a:pPr>
            <a:endParaRPr lang="en-US" altLang="en-US"/>
          </a:p>
          <a:p>
            <a:r>
              <a:rPr lang="en-US" altLang="en-US" sz="2400"/>
              <a:t>Well, you don’t , you will change the FOAPAL that is listed on the Job Record, EPAF, or manual payroll form.</a:t>
            </a:r>
          </a:p>
          <a:p>
            <a:r>
              <a:rPr lang="en-US" altLang="en-US" sz="2400"/>
              <a:t>This change will over-ride the FOAPAL that is listed on the position.</a:t>
            </a:r>
          </a:p>
          <a:p>
            <a:r>
              <a:rPr lang="en-US" altLang="en-US" sz="2400"/>
              <a:t>The position is simply a means by which the employee can be paid.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A0AA9B23-4357-41F8-B737-4A4FF4365A20}"/>
              </a:ext>
            </a:extLst>
          </p:cNvPr>
          <p:cNvSpPr>
            <a:spLocks noGrp="1" noChangeArrowheads="1"/>
          </p:cNvSpPr>
          <p:nvPr>
            <p:ph type="title"/>
          </p:nvPr>
        </p:nvSpPr>
        <p:spPr/>
        <p:txBody>
          <a:bodyPr/>
          <a:lstStyle/>
          <a:p>
            <a:r>
              <a:rPr lang="en-US" altLang="en-US" sz="2800" i="1">
                <a:solidFill>
                  <a:schemeClr val="tx1"/>
                </a:solidFill>
              </a:rPr>
              <a:t>Temporary Alpha Positions</a:t>
            </a:r>
          </a:p>
        </p:txBody>
      </p:sp>
      <p:sp>
        <p:nvSpPr>
          <p:cNvPr id="68611" name="Rectangle 3">
            <a:extLst>
              <a:ext uri="{FF2B5EF4-FFF2-40B4-BE49-F238E27FC236}">
                <a16:creationId xmlns:a16="http://schemas.microsoft.com/office/drawing/2014/main" id="{A6F7225B-2A38-439A-8828-FDE2E0A42EDD}"/>
              </a:ext>
            </a:extLst>
          </p:cNvPr>
          <p:cNvSpPr>
            <a:spLocks noGrp="1" noChangeArrowheads="1"/>
          </p:cNvSpPr>
          <p:nvPr>
            <p:ph type="body" idx="1"/>
          </p:nvPr>
        </p:nvSpPr>
        <p:spPr/>
        <p:txBody>
          <a:bodyPr/>
          <a:lstStyle/>
          <a:p>
            <a:pPr>
              <a:lnSpc>
                <a:spcPct val="80000"/>
              </a:lnSpc>
            </a:pPr>
            <a:r>
              <a:rPr lang="en-US" altLang="en-US" sz="2000"/>
              <a:t>The last thing we need to discuss is what funding sources can be used to pay these employees:</a:t>
            </a:r>
          </a:p>
          <a:p>
            <a:pPr>
              <a:lnSpc>
                <a:spcPct val="80000"/>
              </a:lnSpc>
            </a:pPr>
            <a:endParaRPr lang="en-US" altLang="en-US" sz="2000"/>
          </a:p>
          <a:p>
            <a:pPr>
              <a:lnSpc>
                <a:spcPct val="80000"/>
              </a:lnSpc>
              <a:buFont typeface="Wingdings" panose="05000000000000000000" pitchFamily="2" charset="2"/>
              <a:buNone/>
            </a:pPr>
            <a:r>
              <a:rPr lang="en-US" altLang="en-US" sz="2000"/>
              <a:t>            </a:t>
            </a:r>
            <a:r>
              <a:rPr lang="en-US" altLang="en-US" sz="2000">
                <a:solidFill>
                  <a:schemeClr val="accent2"/>
                </a:solidFill>
              </a:rPr>
              <a:t>State funds, trust funds, contracts and Grants</a:t>
            </a:r>
          </a:p>
          <a:p>
            <a:pPr>
              <a:lnSpc>
                <a:spcPct val="80000"/>
              </a:lnSpc>
            </a:pPr>
            <a:r>
              <a:rPr lang="en-US" altLang="en-US" sz="2000"/>
              <a:t>D = Departmental Salaries for undergraduate students and hourly graduate students – account 140210</a:t>
            </a:r>
          </a:p>
          <a:p>
            <a:pPr>
              <a:lnSpc>
                <a:spcPct val="80000"/>
              </a:lnSpc>
            </a:pPr>
            <a:r>
              <a:rPr lang="en-US" altLang="en-US" sz="2000"/>
              <a:t>T = SPA Temporary -  account 140010</a:t>
            </a:r>
          </a:p>
          <a:p>
            <a:pPr>
              <a:lnSpc>
                <a:spcPct val="80000"/>
              </a:lnSpc>
            </a:pPr>
            <a:endParaRPr lang="en-US" altLang="en-US" sz="2000"/>
          </a:p>
          <a:p>
            <a:pPr>
              <a:lnSpc>
                <a:spcPct val="80000"/>
              </a:lnSpc>
              <a:buFont typeface="Wingdings" panose="05000000000000000000" pitchFamily="2" charset="2"/>
              <a:buNone/>
            </a:pPr>
            <a:r>
              <a:rPr lang="en-US" altLang="en-US" sz="2000"/>
              <a:t>              </a:t>
            </a:r>
            <a:r>
              <a:rPr lang="en-US" altLang="en-US" sz="2000">
                <a:solidFill>
                  <a:schemeClr val="accent2"/>
                </a:solidFill>
              </a:rPr>
              <a:t>Trust Funds and Contracts and Grants</a:t>
            </a:r>
          </a:p>
          <a:p>
            <a:pPr>
              <a:lnSpc>
                <a:spcPct val="80000"/>
              </a:lnSpc>
            </a:pPr>
            <a:r>
              <a:rPr lang="en-US" altLang="en-US" sz="2000"/>
              <a:t>E = Temporary Faculty  Lecturer -  account 101030</a:t>
            </a:r>
          </a:p>
          <a:p>
            <a:pPr>
              <a:lnSpc>
                <a:spcPct val="80000"/>
              </a:lnSpc>
            </a:pPr>
            <a:r>
              <a:rPr lang="en-US" altLang="en-US" sz="2000"/>
              <a:t>N = Temporary Non-Teaching Lecturer - account 101010</a:t>
            </a:r>
          </a:p>
          <a:p>
            <a:pPr>
              <a:lnSpc>
                <a:spcPct val="80000"/>
              </a:lnSpc>
            </a:pPr>
            <a:r>
              <a:rPr lang="en-US" altLang="en-US" sz="2000"/>
              <a:t>G = Temporary Graduate Assistants Flat Pay – Accounts 101030 or 101010</a:t>
            </a:r>
          </a:p>
          <a:p>
            <a:pPr>
              <a:lnSpc>
                <a:spcPct val="80000"/>
              </a:lnSpc>
              <a:buFont typeface="Wingdings" panose="05000000000000000000" pitchFamily="2" charset="2"/>
              <a:buNone/>
            </a:pPr>
            <a:endParaRPr lang="en-US" altLang="en-US" sz="2000"/>
          </a:p>
          <a:p>
            <a:pPr>
              <a:lnSpc>
                <a:spcPct val="80000"/>
              </a:lnSpc>
            </a:pPr>
            <a:endParaRPr lang="en-US" altLang="en-US" sz="2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3A59AFCD-0F5A-490E-9F97-34F8C35D44DB}"/>
              </a:ext>
            </a:extLst>
          </p:cNvPr>
          <p:cNvSpPr>
            <a:spLocks noGrp="1" noChangeArrowheads="1"/>
          </p:cNvSpPr>
          <p:nvPr>
            <p:ph type="title"/>
          </p:nvPr>
        </p:nvSpPr>
        <p:spPr/>
        <p:txBody>
          <a:bodyPr/>
          <a:lstStyle/>
          <a:p>
            <a:r>
              <a:rPr lang="en-US" altLang="en-US" sz="2800" i="1">
                <a:solidFill>
                  <a:schemeClr val="tx1"/>
                </a:solidFill>
              </a:rPr>
              <a:t>Temporary Alpha Positions</a:t>
            </a:r>
          </a:p>
        </p:txBody>
      </p:sp>
      <p:sp>
        <p:nvSpPr>
          <p:cNvPr id="77827" name="Rectangle 3">
            <a:extLst>
              <a:ext uri="{FF2B5EF4-FFF2-40B4-BE49-F238E27FC236}">
                <a16:creationId xmlns:a16="http://schemas.microsoft.com/office/drawing/2014/main" id="{38EB7A95-8092-4532-9F23-333891435CDB}"/>
              </a:ext>
            </a:extLst>
          </p:cNvPr>
          <p:cNvSpPr>
            <a:spLocks noGrp="1" noChangeArrowheads="1"/>
          </p:cNvSpPr>
          <p:nvPr>
            <p:ph type="body" idx="1"/>
          </p:nvPr>
        </p:nvSpPr>
        <p:spPr/>
        <p:txBody>
          <a:bodyPr/>
          <a:lstStyle/>
          <a:p>
            <a:endParaRPr lang="en-US" altLang="en-US"/>
          </a:p>
          <a:p>
            <a:endParaRPr lang="en-US" altLang="en-US"/>
          </a:p>
          <a:p>
            <a:r>
              <a:rPr lang="en-US" altLang="en-US"/>
              <a:t>Questions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D257AA6-D62F-4852-9139-A32CFFE7C70F}"/>
              </a:ext>
            </a:extLst>
          </p:cNvPr>
          <p:cNvSpPr>
            <a:spLocks noGrp="1" noChangeArrowheads="1"/>
          </p:cNvSpPr>
          <p:nvPr>
            <p:ph type="title"/>
          </p:nvPr>
        </p:nvSpPr>
        <p:spPr>
          <a:xfrm>
            <a:off x="1150938" y="1130300"/>
            <a:ext cx="7793037" cy="525463"/>
          </a:xfrm>
        </p:spPr>
        <p:txBody>
          <a:bodyPr/>
          <a:lstStyle/>
          <a:p>
            <a:r>
              <a:rPr lang="en-US" altLang="en-US" sz="2400" i="1">
                <a:solidFill>
                  <a:schemeClr val="tx1"/>
                </a:solidFill>
              </a:rPr>
              <a:t>Temporary Alpha Positions</a:t>
            </a:r>
          </a:p>
        </p:txBody>
      </p:sp>
      <p:sp>
        <p:nvSpPr>
          <p:cNvPr id="3075" name="Rectangle 3">
            <a:extLst>
              <a:ext uri="{FF2B5EF4-FFF2-40B4-BE49-F238E27FC236}">
                <a16:creationId xmlns:a16="http://schemas.microsoft.com/office/drawing/2014/main" id="{D47716AD-2621-40C7-BBDB-8F9A645D23D4}"/>
              </a:ext>
            </a:extLst>
          </p:cNvPr>
          <p:cNvSpPr>
            <a:spLocks noGrp="1" noChangeArrowheads="1"/>
          </p:cNvSpPr>
          <p:nvPr>
            <p:ph type="body" idx="1"/>
          </p:nvPr>
        </p:nvSpPr>
        <p:spPr>
          <a:xfrm>
            <a:off x="762000" y="1676400"/>
            <a:ext cx="8229600" cy="4525963"/>
          </a:xfrm>
        </p:spPr>
        <p:txBody>
          <a:bodyPr/>
          <a:lstStyle/>
          <a:p>
            <a:pPr>
              <a:buFont typeface="Wingdings" panose="05000000000000000000" pitchFamily="2" charset="2"/>
              <a:buNone/>
            </a:pPr>
            <a:endParaRPr lang="en-US" altLang="en-US" sz="1600">
              <a:solidFill>
                <a:schemeClr val="accent2"/>
              </a:solidFill>
            </a:endParaRPr>
          </a:p>
          <a:p>
            <a:pPr>
              <a:buFont typeface="Wingdings" panose="05000000000000000000" pitchFamily="2" charset="2"/>
              <a:buNone/>
            </a:pPr>
            <a:r>
              <a:rPr lang="en-US" altLang="en-US" sz="2800">
                <a:solidFill>
                  <a:schemeClr val="accent2"/>
                </a:solidFill>
              </a:rPr>
              <a:t>                     Objectives</a:t>
            </a:r>
          </a:p>
          <a:p>
            <a:pPr>
              <a:buFont typeface="Wingdings" panose="05000000000000000000" pitchFamily="2" charset="2"/>
              <a:buNone/>
            </a:pPr>
            <a:endParaRPr lang="en-US" altLang="en-US" sz="1200">
              <a:solidFill>
                <a:schemeClr val="accent2"/>
              </a:solidFill>
            </a:endParaRPr>
          </a:p>
          <a:p>
            <a:pPr>
              <a:buFont typeface="Wingdings" panose="05000000000000000000" pitchFamily="2" charset="2"/>
              <a:buNone/>
            </a:pPr>
            <a:r>
              <a:rPr lang="en-US" altLang="en-US" sz="2400"/>
              <a:t>Why were Temporary Alpha Positions established?</a:t>
            </a:r>
          </a:p>
          <a:p>
            <a:pPr>
              <a:buFont typeface="Wingdings" panose="05000000000000000000" pitchFamily="2" charset="2"/>
              <a:buNone/>
            </a:pPr>
            <a:r>
              <a:rPr lang="en-US" altLang="en-US" sz="2400"/>
              <a:t>How were the positions structured?</a:t>
            </a:r>
          </a:p>
          <a:p>
            <a:pPr>
              <a:buFont typeface="Wingdings" panose="05000000000000000000" pitchFamily="2" charset="2"/>
              <a:buNone/>
            </a:pPr>
            <a:r>
              <a:rPr lang="en-US" altLang="en-US" sz="2400"/>
              <a:t>Who can be paid from these temporary positions?</a:t>
            </a:r>
          </a:p>
          <a:p>
            <a:pPr>
              <a:buFont typeface="Wingdings" panose="05000000000000000000" pitchFamily="2" charset="2"/>
              <a:buNone/>
            </a:pPr>
            <a:r>
              <a:rPr lang="en-US" altLang="en-US" sz="2400"/>
              <a:t>How do you know which position number to use? </a:t>
            </a:r>
          </a:p>
          <a:p>
            <a:pPr>
              <a:buFont typeface="Wingdings" panose="05000000000000000000" pitchFamily="2" charset="2"/>
              <a:buNone/>
            </a:pPr>
            <a:r>
              <a:rPr lang="en-US" altLang="en-US" sz="2400"/>
              <a:t>How was the default FOAPAL assigned for each position?</a:t>
            </a:r>
          </a:p>
          <a:p>
            <a:pPr>
              <a:buFont typeface="Wingdings" panose="05000000000000000000" pitchFamily="2" charset="2"/>
              <a:buNone/>
            </a:pPr>
            <a:r>
              <a:rPr lang="en-US" altLang="en-US" sz="2400"/>
              <a:t>How do you change the FOAPAL on the position?</a:t>
            </a:r>
          </a:p>
          <a:p>
            <a:pPr>
              <a:buFont typeface="Wingdings" panose="05000000000000000000" pitchFamily="2" charset="2"/>
              <a:buNone/>
            </a:pPr>
            <a:r>
              <a:rPr lang="en-US" altLang="en-US" sz="2400"/>
              <a:t>What funding sources can be used to pay these employees?</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BE04E25F-0FA4-44C2-B3F1-463E25475A33}"/>
              </a:ext>
            </a:extLst>
          </p:cNvPr>
          <p:cNvSpPr>
            <a:spLocks noGrp="1" noChangeArrowheads="1"/>
          </p:cNvSpPr>
          <p:nvPr>
            <p:ph type="title"/>
          </p:nvPr>
        </p:nvSpPr>
        <p:spPr>
          <a:xfrm>
            <a:off x="1143000" y="228600"/>
            <a:ext cx="7793038" cy="1462088"/>
          </a:xfrm>
        </p:spPr>
        <p:txBody>
          <a:bodyPr/>
          <a:lstStyle/>
          <a:p>
            <a:r>
              <a:rPr lang="en-US" altLang="en-US"/>
              <a:t>State Funds</a:t>
            </a:r>
          </a:p>
        </p:txBody>
      </p:sp>
      <p:sp>
        <p:nvSpPr>
          <p:cNvPr id="4099" name="Rectangle 3">
            <a:extLst>
              <a:ext uri="{FF2B5EF4-FFF2-40B4-BE49-F238E27FC236}">
                <a16:creationId xmlns:a16="http://schemas.microsoft.com/office/drawing/2014/main" id="{C251930C-F11C-4A15-AC6A-93D67E691C20}"/>
              </a:ext>
            </a:extLst>
          </p:cNvPr>
          <p:cNvSpPr>
            <a:spLocks noGrp="1" noChangeArrowheads="1"/>
          </p:cNvSpPr>
          <p:nvPr>
            <p:ph type="body" idx="1"/>
          </p:nvPr>
        </p:nvSpPr>
        <p:spPr/>
        <p:txBody>
          <a:bodyPr/>
          <a:lstStyle/>
          <a:p>
            <a:pPr>
              <a:buFont typeface="Wingdings" panose="05000000000000000000" pitchFamily="2" charset="2"/>
              <a:buNone/>
            </a:pPr>
            <a:r>
              <a:rPr lang="en-US" altLang="en-US" sz="3800"/>
              <a:t>  </a:t>
            </a:r>
            <a:r>
              <a:rPr lang="en-US" altLang="en-US"/>
              <a:t>All State Fund Dollars that are charged to the 4 main salary lines must have Budgeted Positions in Position Control.</a:t>
            </a:r>
          </a:p>
          <a:p>
            <a:pPr>
              <a:buFont typeface="Wingdings" panose="05000000000000000000" pitchFamily="2" charset="2"/>
              <a:buNone/>
            </a:pPr>
            <a:r>
              <a:rPr lang="en-US" altLang="en-US" sz="2800"/>
              <a:t>		</a:t>
            </a:r>
            <a:r>
              <a:rPr lang="en-US" altLang="en-US" sz="2800">
                <a:solidFill>
                  <a:schemeClr val="accent2"/>
                </a:solidFill>
              </a:rPr>
              <a:t>101010   EPA Non-Teaching</a:t>
            </a:r>
          </a:p>
          <a:p>
            <a:pPr>
              <a:buFont typeface="Wingdings" panose="05000000000000000000" pitchFamily="2" charset="2"/>
              <a:buNone/>
            </a:pPr>
            <a:r>
              <a:rPr lang="en-US" altLang="en-US" sz="2800">
                <a:solidFill>
                  <a:schemeClr val="accent2"/>
                </a:solidFill>
              </a:rPr>
              <a:t>   		101030   EPA Faculty</a:t>
            </a:r>
          </a:p>
          <a:p>
            <a:pPr>
              <a:buFont typeface="Wingdings" panose="05000000000000000000" pitchFamily="2" charset="2"/>
              <a:buNone/>
            </a:pPr>
            <a:r>
              <a:rPr lang="en-US" altLang="en-US" sz="2800">
                <a:solidFill>
                  <a:schemeClr val="accent2"/>
                </a:solidFill>
              </a:rPr>
              <a:t>		101110   SPA Employees</a:t>
            </a:r>
          </a:p>
          <a:p>
            <a:pPr>
              <a:buFont typeface="Wingdings" panose="05000000000000000000" pitchFamily="2" charset="2"/>
              <a:buNone/>
            </a:pPr>
            <a:r>
              <a:rPr lang="en-US" altLang="en-US" sz="2800">
                <a:solidFill>
                  <a:schemeClr val="accent2"/>
                </a:solidFill>
              </a:rPr>
              <a:t>		101140   Leo Employees (Police)</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7AFC1BD1-ED51-400B-98C1-C692A590E66A}"/>
              </a:ext>
            </a:extLst>
          </p:cNvPr>
          <p:cNvSpPr>
            <a:spLocks noGrp="1" noChangeArrowheads="1"/>
          </p:cNvSpPr>
          <p:nvPr>
            <p:ph type="title"/>
          </p:nvPr>
        </p:nvSpPr>
        <p:spPr/>
        <p:txBody>
          <a:bodyPr/>
          <a:lstStyle/>
          <a:p>
            <a:r>
              <a:rPr lang="en-US" altLang="en-US"/>
              <a:t>State Funds</a:t>
            </a:r>
          </a:p>
        </p:txBody>
      </p:sp>
      <p:sp>
        <p:nvSpPr>
          <p:cNvPr id="83971" name="Rectangle 3">
            <a:extLst>
              <a:ext uri="{FF2B5EF4-FFF2-40B4-BE49-F238E27FC236}">
                <a16:creationId xmlns:a16="http://schemas.microsoft.com/office/drawing/2014/main" id="{C78A966B-2906-49C9-8A3F-27C9966FFD3D}"/>
              </a:ext>
            </a:extLst>
          </p:cNvPr>
          <p:cNvSpPr>
            <a:spLocks noGrp="1" noChangeArrowheads="1"/>
          </p:cNvSpPr>
          <p:nvPr>
            <p:ph type="body" idx="1"/>
          </p:nvPr>
        </p:nvSpPr>
        <p:spPr/>
        <p:txBody>
          <a:bodyPr/>
          <a:lstStyle/>
          <a:p>
            <a:r>
              <a:rPr lang="en-US" altLang="en-US" sz="2800"/>
              <a:t>To assist in the payment of temporary employees from State Funds, special positions numbers were established.  These numbers are 6 digit position numbers and begin with a 49, 59, or 69.  These position numbers are still active and you can pay Temporary Faculty, Graduates and Temporary Non-faculty charge to State Funds from these positions.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442B2BA1-7A90-46FC-B7C8-438BFA1BEB1C}"/>
              </a:ext>
            </a:extLst>
          </p:cNvPr>
          <p:cNvSpPr>
            <a:spLocks noGrp="1" noChangeArrowheads="1"/>
          </p:cNvSpPr>
          <p:nvPr>
            <p:ph type="title"/>
          </p:nvPr>
        </p:nvSpPr>
        <p:spPr>
          <a:xfrm>
            <a:off x="1143000" y="228600"/>
            <a:ext cx="7793038" cy="1462088"/>
          </a:xfrm>
        </p:spPr>
        <p:txBody>
          <a:bodyPr/>
          <a:lstStyle/>
          <a:p>
            <a:r>
              <a:rPr lang="en-US" altLang="en-US"/>
              <a:t>Position Control</a:t>
            </a:r>
          </a:p>
        </p:txBody>
      </p:sp>
      <p:sp>
        <p:nvSpPr>
          <p:cNvPr id="56323" name="Rectangle 3">
            <a:extLst>
              <a:ext uri="{FF2B5EF4-FFF2-40B4-BE49-F238E27FC236}">
                <a16:creationId xmlns:a16="http://schemas.microsoft.com/office/drawing/2014/main" id="{74FCE444-A1A6-4B3D-9E84-4346FAFD674A}"/>
              </a:ext>
            </a:extLst>
          </p:cNvPr>
          <p:cNvSpPr>
            <a:spLocks noGrp="1" noChangeArrowheads="1"/>
          </p:cNvSpPr>
          <p:nvPr>
            <p:ph type="body" idx="1"/>
          </p:nvPr>
        </p:nvSpPr>
        <p:spPr/>
        <p:txBody>
          <a:bodyPr/>
          <a:lstStyle/>
          <a:p>
            <a:pPr>
              <a:lnSpc>
                <a:spcPct val="80000"/>
              </a:lnSpc>
            </a:pPr>
            <a:r>
              <a:rPr lang="en-US" altLang="en-US" sz="2800"/>
              <a:t>The rules and procedures that have previously been established for Position Control will be the same once the new system is live.</a:t>
            </a:r>
          </a:p>
          <a:p>
            <a:pPr>
              <a:lnSpc>
                <a:spcPct val="80000"/>
              </a:lnSpc>
              <a:buFont typeface="Wingdings" panose="05000000000000000000" pitchFamily="2" charset="2"/>
              <a:buNone/>
            </a:pPr>
            <a:endParaRPr lang="en-US" altLang="en-US" sz="1400"/>
          </a:p>
          <a:p>
            <a:pPr>
              <a:lnSpc>
                <a:spcPct val="80000"/>
              </a:lnSpc>
            </a:pPr>
            <a:r>
              <a:rPr lang="en-US" altLang="en-US" sz="2800"/>
              <a:t>The actions by your office that are required today will be required when the new system is live  -  the approvals, the flexibilities (permanent or temporary), and the Position Action Forms (PAF). </a:t>
            </a:r>
          </a:p>
          <a:p>
            <a:pPr>
              <a:lnSpc>
                <a:spcPct val="80000"/>
              </a:lnSpc>
            </a:pPr>
            <a:endParaRPr lang="en-US" altLang="en-US" sz="1400"/>
          </a:p>
          <a:p>
            <a:pPr>
              <a:lnSpc>
                <a:spcPct val="80000"/>
              </a:lnSpc>
            </a:pPr>
            <a:r>
              <a:rPr lang="en-US" altLang="en-US" sz="2800"/>
              <a:t>Those things will not change.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073D3A2B-7BA4-4102-BAD1-C55DBF8FDF04}"/>
              </a:ext>
            </a:extLst>
          </p:cNvPr>
          <p:cNvSpPr>
            <a:spLocks noGrp="1" noChangeArrowheads="1"/>
          </p:cNvSpPr>
          <p:nvPr>
            <p:ph type="title"/>
          </p:nvPr>
        </p:nvSpPr>
        <p:spPr/>
        <p:txBody>
          <a:bodyPr/>
          <a:lstStyle/>
          <a:p>
            <a:r>
              <a:rPr lang="en-US" altLang="en-US"/>
              <a:t>Position Control</a:t>
            </a:r>
          </a:p>
        </p:txBody>
      </p:sp>
      <p:sp>
        <p:nvSpPr>
          <p:cNvPr id="58371" name="Rectangle 3">
            <a:extLst>
              <a:ext uri="{FF2B5EF4-FFF2-40B4-BE49-F238E27FC236}">
                <a16:creationId xmlns:a16="http://schemas.microsoft.com/office/drawing/2014/main" id="{E9431707-E1D6-4371-8092-EB5EA8627568}"/>
              </a:ext>
            </a:extLst>
          </p:cNvPr>
          <p:cNvSpPr>
            <a:spLocks noGrp="1" noChangeArrowheads="1"/>
          </p:cNvSpPr>
          <p:nvPr>
            <p:ph type="body" idx="1"/>
          </p:nvPr>
        </p:nvSpPr>
        <p:spPr/>
        <p:txBody>
          <a:bodyPr/>
          <a:lstStyle/>
          <a:p>
            <a:pPr>
              <a:lnSpc>
                <a:spcPct val="80000"/>
              </a:lnSpc>
            </a:pPr>
            <a:r>
              <a:rPr lang="en-US" altLang="en-US" sz="2000"/>
              <a:t>The changes in Position Control have been system dictated</a:t>
            </a:r>
          </a:p>
          <a:p>
            <a:pPr>
              <a:lnSpc>
                <a:spcPct val="80000"/>
              </a:lnSpc>
            </a:pPr>
            <a:r>
              <a:rPr lang="en-US" altLang="en-US" sz="2000"/>
              <a:t>The change we want to share with you today is the way the new system handles uncontrolled positions.</a:t>
            </a:r>
          </a:p>
          <a:p>
            <a:pPr>
              <a:lnSpc>
                <a:spcPct val="80000"/>
              </a:lnSpc>
            </a:pPr>
            <a:r>
              <a:rPr lang="en-US" altLang="en-US" sz="2000"/>
              <a:t>The current system HRS, allows temporary employees to be paid by what is know as an uncontrolled position.</a:t>
            </a:r>
          </a:p>
          <a:p>
            <a:pPr>
              <a:lnSpc>
                <a:spcPct val="80000"/>
              </a:lnSpc>
            </a:pPr>
            <a:r>
              <a:rPr lang="en-US" altLang="en-US" sz="2000"/>
              <a:t>The uncontrolled position is a six-digit number starting with a 99  (99XXXX).</a:t>
            </a:r>
          </a:p>
          <a:p>
            <a:pPr>
              <a:lnSpc>
                <a:spcPct val="80000"/>
              </a:lnSpc>
            </a:pPr>
            <a:r>
              <a:rPr lang="en-US" altLang="en-US" sz="2000"/>
              <a:t>This was a very effective way to pay these temporary employees. </a:t>
            </a:r>
          </a:p>
          <a:p>
            <a:pPr>
              <a:lnSpc>
                <a:spcPct val="80000"/>
              </a:lnSpc>
            </a:pPr>
            <a:r>
              <a:rPr lang="en-US" altLang="en-US" sz="2000"/>
              <a:t>However in the new system, we have to have a position to pay any employee either permanent or temporary.</a:t>
            </a:r>
          </a:p>
          <a:p>
            <a:pPr>
              <a:lnSpc>
                <a:spcPct val="80000"/>
              </a:lnSpc>
            </a:pPr>
            <a:r>
              <a:rPr lang="en-US" altLang="en-US" sz="2000"/>
              <a:t>So we had to determine how to do this and the </a:t>
            </a:r>
            <a:r>
              <a:rPr lang="en-US" altLang="en-US" sz="2000">
                <a:solidFill>
                  <a:schemeClr val="accent2"/>
                </a:solidFill>
              </a:rPr>
              <a:t>Temporary Alpha Position</a:t>
            </a:r>
            <a:r>
              <a:rPr lang="en-US" altLang="en-US" sz="2000"/>
              <a:t> was born.</a:t>
            </a:r>
          </a:p>
          <a:p>
            <a:pPr>
              <a:lnSpc>
                <a:spcPct val="80000"/>
              </a:lnSpc>
              <a:buFont typeface="Wingdings" panose="05000000000000000000" pitchFamily="2" charset="2"/>
              <a:buNone/>
            </a:pPr>
            <a:endParaRPr lang="en-US" altLang="en-US"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F299A77-EDEB-4F4C-8166-FE3A0CAF501C}"/>
              </a:ext>
            </a:extLst>
          </p:cNvPr>
          <p:cNvSpPr>
            <a:spLocks noGrp="1" noChangeArrowheads="1"/>
          </p:cNvSpPr>
          <p:nvPr>
            <p:ph type="title"/>
          </p:nvPr>
        </p:nvSpPr>
        <p:spPr/>
        <p:txBody>
          <a:bodyPr/>
          <a:lstStyle/>
          <a:p>
            <a:r>
              <a:rPr lang="en-US" altLang="en-US" sz="2400" i="1">
                <a:solidFill>
                  <a:schemeClr val="tx1"/>
                </a:solidFill>
              </a:rPr>
              <a:t>Temporary Alpha Positions</a:t>
            </a:r>
          </a:p>
        </p:txBody>
      </p:sp>
      <p:sp>
        <p:nvSpPr>
          <p:cNvPr id="5123" name="Rectangle 3">
            <a:extLst>
              <a:ext uri="{FF2B5EF4-FFF2-40B4-BE49-F238E27FC236}">
                <a16:creationId xmlns:a16="http://schemas.microsoft.com/office/drawing/2014/main" id="{2EB538AA-8795-41BB-BB26-61DABD605660}"/>
              </a:ext>
            </a:extLst>
          </p:cNvPr>
          <p:cNvSpPr>
            <a:spLocks noGrp="1" noChangeArrowheads="1"/>
          </p:cNvSpPr>
          <p:nvPr>
            <p:ph type="body" idx="1"/>
          </p:nvPr>
        </p:nvSpPr>
        <p:spPr>
          <a:xfrm>
            <a:off x="609600" y="1981200"/>
            <a:ext cx="7772400" cy="4114800"/>
          </a:xfrm>
        </p:spPr>
        <p:txBody>
          <a:bodyPr/>
          <a:lstStyle/>
          <a:p>
            <a:pPr lvl="2">
              <a:lnSpc>
                <a:spcPct val="90000"/>
              </a:lnSpc>
              <a:buFont typeface="Wingdings" panose="05000000000000000000" pitchFamily="2" charset="2"/>
              <a:buNone/>
            </a:pPr>
            <a:r>
              <a:rPr lang="en-US" altLang="en-US">
                <a:solidFill>
                  <a:schemeClr val="accent2"/>
                </a:solidFill>
              </a:rPr>
              <a:t>Why were Temporary Alpha Positions established?</a:t>
            </a:r>
          </a:p>
          <a:p>
            <a:pPr lvl="2">
              <a:lnSpc>
                <a:spcPct val="90000"/>
              </a:lnSpc>
              <a:buFont typeface="Wingdings" panose="05000000000000000000" pitchFamily="2" charset="2"/>
              <a:buNone/>
            </a:pPr>
            <a:endParaRPr lang="en-US" altLang="en-US">
              <a:solidFill>
                <a:schemeClr val="accent2"/>
              </a:solidFill>
            </a:endParaRPr>
          </a:p>
          <a:p>
            <a:pPr lvl="2">
              <a:lnSpc>
                <a:spcPct val="90000"/>
              </a:lnSpc>
              <a:buFont typeface="Wingdings" panose="05000000000000000000" pitchFamily="2" charset="2"/>
              <a:buNone/>
            </a:pPr>
            <a:r>
              <a:rPr lang="en-US" altLang="en-US" sz="2000"/>
              <a:t>The Current HRS System</a:t>
            </a:r>
          </a:p>
          <a:p>
            <a:pPr lvl="2">
              <a:lnSpc>
                <a:spcPct val="90000"/>
              </a:lnSpc>
              <a:buFont typeface="Wingdings" panose="05000000000000000000" pitchFamily="2" charset="2"/>
              <a:buNone/>
            </a:pPr>
            <a:endParaRPr lang="en-US" altLang="en-US" sz="2000"/>
          </a:p>
          <a:p>
            <a:pPr lvl="2">
              <a:lnSpc>
                <a:spcPct val="90000"/>
              </a:lnSpc>
              <a:buFont typeface="Wingdings" panose="05000000000000000000" pitchFamily="2" charset="2"/>
              <a:buNone/>
            </a:pPr>
            <a:r>
              <a:rPr lang="en-US" altLang="en-US" sz="2000"/>
              <a:t>Allows the use of Uncontrolled Positions</a:t>
            </a:r>
          </a:p>
          <a:p>
            <a:pPr lvl="2">
              <a:lnSpc>
                <a:spcPct val="90000"/>
              </a:lnSpc>
              <a:buFont typeface="Wingdings" panose="05000000000000000000" pitchFamily="2" charset="2"/>
              <a:buNone/>
            </a:pPr>
            <a:endParaRPr lang="en-US" altLang="en-US" sz="2000"/>
          </a:p>
          <a:p>
            <a:pPr lvl="2">
              <a:lnSpc>
                <a:spcPct val="90000"/>
              </a:lnSpc>
              <a:buFont typeface="Wingdings" panose="05000000000000000000" pitchFamily="2" charset="2"/>
              <a:buNone/>
            </a:pPr>
            <a:r>
              <a:rPr lang="en-US" altLang="en-US" sz="2000"/>
              <a:t>Uncontrolled positions begin with a 99 position prefix and four additional numbers</a:t>
            </a:r>
          </a:p>
          <a:p>
            <a:pPr lvl="2">
              <a:lnSpc>
                <a:spcPct val="90000"/>
              </a:lnSpc>
              <a:buFont typeface="Wingdings" panose="05000000000000000000" pitchFamily="2" charset="2"/>
              <a:buNone/>
            </a:pPr>
            <a:endParaRPr lang="en-US" altLang="en-US" sz="2000"/>
          </a:p>
          <a:p>
            <a:pPr lvl="2">
              <a:lnSpc>
                <a:spcPct val="90000"/>
              </a:lnSpc>
              <a:buFont typeface="Wingdings" panose="05000000000000000000" pitchFamily="2" charset="2"/>
              <a:buNone/>
            </a:pPr>
            <a:r>
              <a:rPr lang="en-US" altLang="en-US" sz="2000"/>
              <a:t>Example 99XXXX</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BCE67645-9160-45FA-B728-9E5326C9EFB3}"/>
              </a:ext>
            </a:extLst>
          </p:cNvPr>
          <p:cNvSpPr>
            <a:spLocks noGrp="1" noChangeArrowheads="1"/>
          </p:cNvSpPr>
          <p:nvPr>
            <p:ph type="title"/>
          </p:nvPr>
        </p:nvSpPr>
        <p:spPr/>
        <p:txBody>
          <a:bodyPr/>
          <a:lstStyle/>
          <a:p>
            <a:r>
              <a:rPr lang="en-US" altLang="en-US" sz="2400" i="1">
                <a:solidFill>
                  <a:schemeClr val="tx1"/>
                </a:solidFill>
              </a:rPr>
              <a:t>Temporary Alpha Positions</a:t>
            </a:r>
          </a:p>
        </p:txBody>
      </p:sp>
      <p:sp>
        <p:nvSpPr>
          <p:cNvPr id="46083" name="Rectangle 3">
            <a:extLst>
              <a:ext uri="{FF2B5EF4-FFF2-40B4-BE49-F238E27FC236}">
                <a16:creationId xmlns:a16="http://schemas.microsoft.com/office/drawing/2014/main" id="{95A0FD6F-269F-464A-9E5F-BB4943FDA942}"/>
              </a:ext>
            </a:extLst>
          </p:cNvPr>
          <p:cNvSpPr>
            <a:spLocks noGrp="1" noChangeArrowheads="1"/>
          </p:cNvSpPr>
          <p:nvPr>
            <p:ph type="body" idx="1"/>
          </p:nvPr>
        </p:nvSpPr>
        <p:spPr/>
        <p:txBody>
          <a:bodyPr/>
          <a:lstStyle/>
          <a:p>
            <a:r>
              <a:rPr lang="en-US" altLang="en-US"/>
              <a:t>The new Banner HR System</a:t>
            </a:r>
          </a:p>
          <a:p>
            <a:pPr>
              <a:buFont typeface="Wingdings" panose="05000000000000000000" pitchFamily="2" charset="2"/>
              <a:buNone/>
            </a:pPr>
            <a:endParaRPr lang="en-US" altLang="en-US"/>
          </a:p>
          <a:p>
            <a:r>
              <a:rPr lang="en-US" altLang="en-US"/>
              <a:t>Requires any payment made on the system to have a position number</a:t>
            </a:r>
          </a:p>
          <a:p>
            <a:endParaRPr lang="en-US" altLang="en-US"/>
          </a:p>
          <a:p>
            <a:r>
              <a:rPr lang="en-US" altLang="en-US"/>
              <a:t>This can be either Permanent or Temporary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B82D5FF6-A26F-4E3B-A75F-090F7695FACD}"/>
              </a:ext>
            </a:extLst>
          </p:cNvPr>
          <p:cNvSpPr>
            <a:spLocks noGrp="1" noChangeArrowheads="1"/>
          </p:cNvSpPr>
          <p:nvPr>
            <p:ph type="title"/>
          </p:nvPr>
        </p:nvSpPr>
        <p:spPr/>
        <p:txBody>
          <a:bodyPr/>
          <a:lstStyle/>
          <a:p>
            <a:r>
              <a:rPr lang="en-US" altLang="en-US" sz="2400" i="1">
                <a:solidFill>
                  <a:schemeClr val="tx1"/>
                </a:solidFill>
              </a:rPr>
              <a:t>Temporary Alpha Positions</a:t>
            </a:r>
          </a:p>
        </p:txBody>
      </p:sp>
      <p:sp>
        <p:nvSpPr>
          <p:cNvPr id="48131" name="Rectangle 3">
            <a:extLst>
              <a:ext uri="{FF2B5EF4-FFF2-40B4-BE49-F238E27FC236}">
                <a16:creationId xmlns:a16="http://schemas.microsoft.com/office/drawing/2014/main" id="{60A8CFC9-FA08-41E4-A5B7-3B5A446E4F2A}"/>
              </a:ext>
            </a:extLst>
          </p:cNvPr>
          <p:cNvSpPr>
            <a:spLocks noGrp="1" noChangeArrowheads="1"/>
          </p:cNvSpPr>
          <p:nvPr>
            <p:ph type="body" idx="1"/>
          </p:nvPr>
        </p:nvSpPr>
        <p:spPr/>
        <p:txBody>
          <a:bodyPr/>
          <a:lstStyle/>
          <a:p>
            <a:pPr lvl="2">
              <a:lnSpc>
                <a:spcPct val="80000"/>
              </a:lnSpc>
              <a:buFont typeface="Wingdings" panose="05000000000000000000" pitchFamily="2" charset="2"/>
              <a:buNone/>
            </a:pPr>
            <a:r>
              <a:rPr lang="en-US" altLang="en-US" sz="1800">
                <a:solidFill>
                  <a:schemeClr val="accent2"/>
                </a:solidFill>
              </a:rPr>
              <a:t>How were the positions established?</a:t>
            </a:r>
          </a:p>
          <a:p>
            <a:pPr lvl="2">
              <a:lnSpc>
                <a:spcPct val="80000"/>
              </a:lnSpc>
              <a:buFont typeface="Wingdings" panose="05000000000000000000" pitchFamily="2" charset="2"/>
              <a:buNone/>
            </a:pPr>
            <a:endParaRPr lang="en-US" altLang="en-US" sz="1800">
              <a:solidFill>
                <a:schemeClr val="accent2"/>
              </a:solidFill>
            </a:endParaRPr>
          </a:p>
          <a:p>
            <a:pPr>
              <a:lnSpc>
                <a:spcPct val="80000"/>
              </a:lnSpc>
            </a:pPr>
            <a:r>
              <a:rPr lang="en-US" altLang="en-US" sz="2000"/>
              <a:t>Organization Codes were the key</a:t>
            </a:r>
          </a:p>
          <a:p>
            <a:pPr>
              <a:lnSpc>
                <a:spcPct val="80000"/>
              </a:lnSpc>
              <a:buFont typeface="Wingdings" panose="05000000000000000000" pitchFamily="2" charset="2"/>
              <a:buNone/>
            </a:pPr>
            <a:endParaRPr lang="en-US" altLang="en-US" sz="1200"/>
          </a:p>
          <a:p>
            <a:pPr>
              <a:lnSpc>
                <a:spcPct val="80000"/>
              </a:lnSpc>
            </a:pPr>
            <a:r>
              <a:rPr lang="en-US" altLang="en-US" sz="2000"/>
              <a:t>One Temporary Alpha position number was established per organization number</a:t>
            </a:r>
          </a:p>
          <a:p>
            <a:pPr>
              <a:lnSpc>
                <a:spcPct val="80000"/>
              </a:lnSpc>
            </a:pPr>
            <a:endParaRPr lang="en-US" altLang="en-US" sz="1200"/>
          </a:p>
          <a:p>
            <a:pPr>
              <a:lnSpc>
                <a:spcPct val="80000"/>
              </a:lnSpc>
            </a:pPr>
            <a:r>
              <a:rPr lang="en-US" altLang="en-US" sz="2000"/>
              <a:t>The position number series begins with 99999 and proceeds downward</a:t>
            </a:r>
          </a:p>
          <a:p>
            <a:pPr>
              <a:lnSpc>
                <a:spcPct val="80000"/>
              </a:lnSpc>
              <a:buFont typeface="Wingdings" panose="05000000000000000000" pitchFamily="2" charset="2"/>
              <a:buNone/>
            </a:pPr>
            <a:endParaRPr lang="en-US" altLang="en-US" sz="1200"/>
          </a:p>
          <a:p>
            <a:pPr>
              <a:lnSpc>
                <a:spcPct val="80000"/>
              </a:lnSpc>
            </a:pPr>
            <a:r>
              <a:rPr lang="en-US" altLang="en-US" sz="2000"/>
              <a:t>The number (XXXXX) component of the position will be the same for each organization.</a:t>
            </a:r>
          </a:p>
          <a:p>
            <a:pPr>
              <a:lnSpc>
                <a:spcPct val="80000"/>
              </a:lnSpc>
            </a:pPr>
            <a:endParaRPr lang="en-US" altLang="en-US" sz="1200"/>
          </a:p>
          <a:p>
            <a:pPr>
              <a:lnSpc>
                <a:spcPct val="80000"/>
              </a:lnSpc>
            </a:pPr>
            <a:r>
              <a:rPr lang="en-US" altLang="en-US" sz="2000"/>
              <a:t>So if your dept has 10 different funds with the same organization code then your temporary position number will be the same.  </a:t>
            </a:r>
          </a:p>
          <a:p>
            <a:pPr>
              <a:lnSpc>
                <a:spcPct val="80000"/>
              </a:lnSpc>
            </a:pPr>
            <a:endParaRPr lang="en-US" altLang="en-US" sz="2000"/>
          </a:p>
        </p:txBody>
      </p:sp>
    </p:spTree>
  </p:cSld>
  <p:clrMapOvr>
    <a:masterClrMapping/>
  </p:clrMapOvr>
</p:sld>
</file>

<file path=ppt/theme/theme1.xml><?xml version="1.0" encoding="utf-8"?>
<a:theme xmlns:a="http://schemas.openxmlformats.org/drawingml/2006/main" name="Blends">
  <a:themeElements>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Blends</Template>
  <TotalTime>265</TotalTime>
  <Words>1026</Words>
  <Application>Microsoft Office PowerPoint</Application>
  <PresentationFormat>On-screen Show (4:3)</PresentationFormat>
  <Paragraphs>140</Paragraphs>
  <Slides>18</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Tahoma</vt:lpstr>
      <vt:lpstr>Wingdings</vt:lpstr>
      <vt:lpstr>Blends</vt:lpstr>
      <vt:lpstr>Temporary Alpha Positions</vt:lpstr>
      <vt:lpstr>Temporary Alpha Positions</vt:lpstr>
      <vt:lpstr>State Funds</vt:lpstr>
      <vt:lpstr>State Funds</vt:lpstr>
      <vt:lpstr>Position Control</vt:lpstr>
      <vt:lpstr>Position Control</vt:lpstr>
      <vt:lpstr>Temporary Alpha Positions</vt:lpstr>
      <vt:lpstr>Temporary Alpha Positions</vt:lpstr>
      <vt:lpstr>Temporary Alpha Positions</vt:lpstr>
      <vt:lpstr>Temporary Alpha Positions</vt:lpstr>
      <vt:lpstr>Temporary Alpha Positions</vt:lpstr>
      <vt:lpstr>Temporary Alpha Positions</vt:lpstr>
      <vt:lpstr>Temporary Alpha Positions</vt:lpstr>
      <vt:lpstr>Temporary Alpha Positions</vt:lpstr>
      <vt:lpstr>Temporary Alpha Positions</vt:lpstr>
      <vt:lpstr>Temporary Alpha Positions</vt:lpstr>
      <vt:lpstr>Temporary Alpha Positions</vt:lpstr>
      <vt:lpstr>Temporary Alpha Positions</vt:lpstr>
    </vt:vector>
  </TitlesOfParts>
  <Company>UNCG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Temporary Alpha Positions</dc:title>
  <dc:creator>jtbrown</dc:creator>
  <cp:lastModifiedBy>Aljosa Stojanovic</cp:lastModifiedBy>
  <cp:revision>15</cp:revision>
  <dcterms:created xsi:type="dcterms:W3CDTF">2008-05-26T20:42:07Z</dcterms:created>
  <dcterms:modified xsi:type="dcterms:W3CDTF">2018-07-19T14:04:42Z</dcterms:modified>
</cp:coreProperties>
</file>